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7"/>
  </p:notesMasterIdLst>
  <p:sldIdLst>
    <p:sldId id="256" r:id="rId2"/>
    <p:sldId id="1659" r:id="rId3"/>
    <p:sldId id="1660" r:id="rId4"/>
    <p:sldId id="1642" r:id="rId5"/>
    <p:sldId id="1641" r:id="rId6"/>
    <p:sldId id="1643" r:id="rId7"/>
    <p:sldId id="1644" r:id="rId8"/>
    <p:sldId id="1645" r:id="rId9"/>
    <p:sldId id="1646" r:id="rId10"/>
    <p:sldId id="1661" r:id="rId11"/>
    <p:sldId id="1669" r:id="rId12"/>
    <p:sldId id="1670" r:id="rId13"/>
    <p:sldId id="1662" r:id="rId14"/>
    <p:sldId id="1672" r:id="rId15"/>
    <p:sldId id="1673" r:id="rId16"/>
    <p:sldId id="1674" r:id="rId17"/>
    <p:sldId id="1664" r:id="rId18"/>
    <p:sldId id="1665" r:id="rId19"/>
    <p:sldId id="1666" r:id="rId20"/>
    <p:sldId id="1668" r:id="rId21"/>
    <p:sldId id="1667" r:id="rId22"/>
    <p:sldId id="1675" r:id="rId23"/>
    <p:sldId id="1677" r:id="rId24"/>
    <p:sldId id="1676" r:id="rId25"/>
    <p:sldId id="1678" r:id="rId26"/>
    <p:sldId id="1679" r:id="rId27"/>
    <p:sldId id="1681" r:id="rId28"/>
    <p:sldId id="1683" r:id="rId29"/>
    <p:sldId id="1663" r:id="rId30"/>
    <p:sldId id="1684" r:id="rId31"/>
    <p:sldId id="1685" r:id="rId32"/>
    <p:sldId id="262" r:id="rId33"/>
    <p:sldId id="273" r:id="rId34"/>
    <p:sldId id="274" r:id="rId35"/>
    <p:sldId id="275" r:id="rId36"/>
    <p:sldId id="276" r:id="rId37"/>
    <p:sldId id="277" r:id="rId38"/>
    <p:sldId id="282" r:id="rId39"/>
    <p:sldId id="283" r:id="rId40"/>
    <p:sldId id="288" r:id="rId41"/>
    <p:sldId id="289" r:id="rId42"/>
    <p:sldId id="294" r:id="rId43"/>
    <p:sldId id="295" r:id="rId44"/>
    <p:sldId id="300" r:id="rId45"/>
    <p:sldId id="301" r:id="rId46"/>
    <p:sldId id="302" r:id="rId47"/>
    <p:sldId id="303" r:id="rId48"/>
    <p:sldId id="976" r:id="rId49"/>
    <p:sldId id="977" r:id="rId50"/>
    <p:sldId id="978" r:id="rId51"/>
    <p:sldId id="979" r:id="rId52"/>
    <p:sldId id="982" r:id="rId53"/>
    <p:sldId id="983" r:id="rId54"/>
    <p:sldId id="984" r:id="rId55"/>
    <p:sldId id="985" r:id="rId56"/>
    <p:sldId id="986" r:id="rId57"/>
    <p:sldId id="987" r:id="rId58"/>
    <p:sldId id="988" r:id="rId59"/>
    <p:sldId id="989" r:id="rId60"/>
    <p:sldId id="990" r:id="rId61"/>
    <p:sldId id="991" r:id="rId62"/>
    <p:sldId id="1021" r:id="rId63"/>
    <p:sldId id="1022" r:id="rId64"/>
    <p:sldId id="1023" r:id="rId65"/>
    <p:sldId id="1024" r:id="rId66"/>
    <p:sldId id="1025" r:id="rId67"/>
    <p:sldId id="1026" r:id="rId68"/>
    <p:sldId id="1027" r:id="rId69"/>
    <p:sldId id="1028" r:id="rId70"/>
    <p:sldId id="1029" r:id="rId71"/>
    <p:sldId id="1032" r:id="rId72"/>
    <p:sldId id="1033" r:id="rId73"/>
    <p:sldId id="1034" r:id="rId74"/>
    <p:sldId id="1035" r:id="rId75"/>
    <p:sldId id="1036" r:id="rId76"/>
    <p:sldId id="1037" r:id="rId77"/>
    <p:sldId id="1038" r:id="rId78"/>
    <p:sldId id="1039" r:id="rId79"/>
    <p:sldId id="1040" r:id="rId80"/>
    <p:sldId id="1042" r:id="rId81"/>
    <p:sldId id="1046" r:id="rId82"/>
    <p:sldId id="1047" r:id="rId83"/>
    <p:sldId id="1048" r:id="rId84"/>
    <p:sldId id="1049" r:id="rId85"/>
    <p:sldId id="1054" r:id="rId86"/>
    <p:sldId id="1055" r:id="rId87"/>
    <p:sldId id="1056" r:id="rId88"/>
    <p:sldId id="1057" r:id="rId89"/>
    <p:sldId id="1060" r:id="rId90"/>
    <p:sldId id="1061" r:id="rId91"/>
    <p:sldId id="1068" r:id="rId92"/>
    <p:sldId id="1069" r:id="rId93"/>
    <p:sldId id="1070" r:id="rId94"/>
    <p:sldId id="1071" r:id="rId95"/>
    <p:sldId id="1074" r:id="rId96"/>
    <p:sldId id="1077" r:id="rId97"/>
    <p:sldId id="1100" r:id="rId98"/>
    <p:sldId id="1101" r:id="rId99"/>
    <p:sldId id="1102" r:id="rId100"/>
    <p:sldId id="1103" r:id="rId101"/>
    <p:sldId id="1108" r:id="rId102"/>
    <p:sldId id="1111" r:id="rId103"/>
    <p:sldId id="1112" r:id="rId104"/>
    <p:sldId id="1117" r:id="rId105"/>
    <p:sldId id="1118" r:id="rId106"/>
    <p:sldId id="1119" r:id="rId107"/>
    <p:sldId id="1120" r:id="rId108"/>
    <p:sldId id="1123" r:id="rId109"/>
    <p:sldId id="1126" r:id="rId110"/>
    <p:sldId id="1145" r:id="rId111"/>
    <p:sldId id="996" r:id="rId112"/>
    <p:sldId id="1079" r:id="rId113"/>
    <p:sldId id="1080" r:id="rId114"/>
    <p:sldId id="1081" r:id="rId115"/>
    <p:sldId id="1082" r:id="rId116"/>
    <p:sldId id="1083" r:id="rId117"/>
    <p:sldId id="1084" r:id="rId118"/>
    <p:sldId id="1085" r:id="rId119"/>
    <p:sldId id="1086" r:id="rId120"/>
    <p:sldId id="1087" r:id="rId121"/>
    <p:sldId id="1088" r:id="rId122"/>
    <p:sldId id="1091" r:id="rId123"/>
    <p:sldId id="1092" r:id="rId124"/>
    <p:sldId id="1093" r:id="rId125"/>
    <p:sldId id="1094" r:id="rId126"/>
    <p:sldId id="1097" r:id="rId127"/>
    <p:sldId id="1098" r:id="rId128"/>
    <p:sldId id="1127" r:id="rId129"/>
    <p:sldId id="1128" r:id="rId130"/>
    <p:sldId id="1129" r:id="rId131"/>
    <p:sldId id="1130" r:id="rId132"/>
    <p:sldId id="1133" r:id="rId133"/>
    <p:sldId id="1134" r:id="rId134"/>
    <p:sldId id="1135" r:id="rId135"/>
    <p:sldId id="1136" r:id="rId136"/>
    <p:sldId id="259" r:id="rId137"/>
    <p:sldId id="261" r:id="rId138"/>
    <p:sldId id="1699" r:id="rId139"/>
    <p:sldId id="263" r:id="rId140"/>
    <p:sldId id="309" r:id="rId141"/>
    <p:sldId id="310" r:id="rId142"/>
    <p:sldId id="311" r:id="rId143"/>
    <p:sldId id="319" r:id="rId144"/>
    <p:sldId id="366" r:id="rId145"/>
    <p:sldId id="320" r:id="rId146"/>
    <p:sldId id="511" r:id="rId147"/>
    <p:sldId id="513" r:id="rId148"/>
    <p:sldId id="514" r:id="rId149"/>
    <p:sldId id="515" r:id="rId150"/>
    <p:sldId id="516" r:id="rId151"/>
    <p:sldId id="517" r:id="rId152"/>
    <p:sldId id="518" r:id="rId153"/>
    <p:sldId id="519" r:id="rId154"/>
    <p:sldId id="520" r:id="rId155"/>
    <p:sldId id="521" r:id="rId156"/>
    <p:sldId id="839" r:id="rId157"/>
    <p:sldId id="522" r:id="rId158"/>
    <p:sldId id="453" r:id="rId159"/>
    <p:sldId id="523" r:id="rId160"/>
    <p:sldId id="313" r:id="rId161"/>
    <p:sldId id="314" r:id="rId162"/>
    <p:sldId id="454" r:id="rId163"/>
    <p:sldId id="349" r:id="rId164"/>
    <p:sldId id="315" r:id="rId165"/>
    <p:sldId id="321" r:id="rId166"/>
    <p:sldId id="427" r:id="rId167"/>
    <p:sldId id="335" r:id="rId168"/>
    <p:sldId id="428" r:id="rId169"/>
    <p:sldId id="336" r:id="rId170"/>
    <p:sldId id="325" r:id="rId171"/>
    <p:sldId id="337" r:id="rId172"/>
    <p:sldId id="326" r:id="rId173"/>
    <p:sldId id="338" r:id="rId174"/>
    <p:sldId id="328" r:id="rId175"/>
    <p:sldId id="340" r:id="rId176"/>
    <p:sldId id="329" r:id="rId177"/>
    <p:sldId id="341" r:id="rId178"/>
    <p:sldId id="449" r:id="rId179"/>
    <p:sldId id="342" r:id="rId180"/>
    <p:sldId id="527" r:id="rId181"/>
    <p:sldId id="528" r:id="rId182"/>
    <p:sldId id="450" r:id="rId183"/>
    <p:sldId id="529" r:id="rId184"/>
    <p:sldId id="530" r:id="rId185"/>
    <p:sldId id="343" r:id="rId186"/>
    <p:sldId id="531" r:id="rId187"/>
    <p:sldId id="532" r:id="rId188"/>
    <p:sldId id="533" r:id="rId189"/>
    <p:sldId id="534" r:id="rId190"/>
    <p:sldId id="535" r:id="rId191"/>
    <p:sldId id="536" r:id="rId192"/>
    <p:sldId id="1700" r:id="rId193"/>
    <p:sldId id="1701" r:id="rId194"/>
    <p:sldId id="1702" r:id="rId195"/>
    <p:sldId id="264" r:id="rId196"/>
    <p:sldId id="265" r:id="rId197"/>
    <p:sldId id="266" r:id="rId198"/>
    <p:sldId id="267" r:id="rId199"/>
    <p:sldId id="268" r:id="rId200"/>
    <p:sldId id="269" r:id="rId201"/>
    <p:sldId id="270" r:id="rId202"/>
    <p:sldId id="271" r:id="rId203"/>
    <p:sldId id="272" r:id="rId204"/>
    <p:sldId id="1703" r:id="rId205"/>
    <p:sldId id="1704" r:id="rId206"/>
    <p:sldId id="1705" r:id="rId207"/>
    <p:sldId id="1706" r:id="rId208"/>
    <p:sldId id="1707" r:id="rId209"/>
    <p:sldId id="278" r:id="rId210"/>
    <p:sldId id="279" r:id="rId211"/>
    <p:sldId id="280" r:id="rId212"/>
    <p:sldId id="281" r:id="rId213"/>
    <p:sldId id="1708" r:id="rId214"/>
    <p:sldId id="1709" r:id="rId215"/>
    <p:sldId id="284" r:id="rId216"/>
    <p:sldId id="285" r:id="rId217"/>
    <p:sldId id="286" r:id="rId218"/>
    <p:sldId id="287" r:id="rId219"/>
    <p:sldId id="1710" r:id="rId220"/>
    <p:sldId id="1711" r:id="rId221"/>
    <p:sldId id="290" r:id="rId222"/>
    <p:sldId id="291" r:id="rId223"/>
    <p:sldId id="292" r:id="rId224"/>
    <p:sldId id="293" r:id="rId225"/>
    <p:sldId id="1712" r:id="rId226"/>
    <p:sldId id="1713" r:id="rId227"/>
    <p:sldId id="296" r:id="rId228"/>
    <p:sldId id="297" r:id="rId229"/>
    <p:sldId id="298" r:id="rId230"/>
    <p:sldId id="299" r:id="rId231"/>
    <p:sldId id="1714" r:id="rId232"/>
    <p:sldId id="1715" r:id="rId233"/>
    <p:sldId id="1716" r:id="rId234"/>
    <p:sldId id="379" r:id="rId235"/>
    <p:sldId id="380" r:id="rId2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0721C-D422-48B5-9EDE-33797AE5174B}" v="1" dt="2024-09-21T19:32:43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microsoft.com/office/2016/11/relationships/changesInfo" Target="changesInfos/changesInfo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microsoft.com/office/2015/10/relationships/revisionInfo" Target="revisionInfo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mal Bhangale" userId="18e20da23257eef5" providerId="LiveId" clId="{CA60721C-D422-48B5-9EDE-33797AE5174B}"/>
    <pc:docChg chg="addSld modSld sldOrd">
      <pc:chgData name="Komal Bhangale" userId="18e20da23257eef5" providerId="LiveId" clId="{CA60721C-D422-48B5-9EDE-33797AE5174B}" dt="2024-09-21T19:32:58.432" v="4" actId="20577"/>
      <pc:docMkLst>
        <pc:docMk/>
      </pc:docMkLst>
      <pc:sldChg chg="modSp add mod ord">
        <pc:chgData name="Komal Bhangale" userId="18e20da23257eef5" providerId="LiveId" clId="{CA60721C-D422-48B5-9EDE-33797AE5174B}" dt="2024-09-21T19:32:58.432" v="4" actId="20577"/>
        <pc:sldMkLst>
          <pc:docMk/>
          <pc:sldMk cId="0" sldId="256"/>
        </pc:sldMkLst>
        <pc:spChg chg="mod">
          <ac:chgData name="Komal Bhangale" userId="18e20da23257eef5" providerId="LiveId" clId="{CA60721C-D422-48B5-9EDE-33797AE5174B}" dt="2024-09-21T19:32:58.432" v="4" actId="20577"/>
          <ac:spMkLst>
            <pc:docMk/>
            <pc:sldMk cId="0" sldId="256"/>
            <ac:spMk id="135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4" Type="http://schemas.openxmlformats.org/officeDocument/2006/relationships/image" Target="../media/image10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34AB0-2821-4056-9B8F-CD7BC4A6C4AD}" type="doc">
      <dgm:prSet loTypeId="urn:microsoft.com/office/officeart/2018/5/layout/IconLeafLabelList#1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AB6AE6D-F108-4770-9F01-9C3A0CBA621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500" b="1" dirty="0">
              <a:latin typeface="Calibri" panose="020F0502020204030204" pitchFamily="34" charset="0"/>
              <a:cs typeface="Calibri" panose="020F0502020204030204" pitchFamily="34" charset="0"/>
            </a:rPr>
            <a:t>while loop</a:t>
          </a:r>
        </a:p>
      </dgm:t>
    </dgm:pt>
    <dgm:pt modelId="{857E552B-5D32-4987-BD0A-0CCC8DF02A53}" type="parTrans" cxnId="{2BBB6B27-DB70-486F-9505-7E729017BC76}">
      <dgm:prSet/>
      <dgm:spPr/>
      <dgm:t>
        <a:bodyPr/>
        <a:lstStyle/>
        <a:p>
          <a:endParaRPr lang="en-US"/>
        </a:p>
      </dgm:t>
    </dgm:pt>
    <dgm:pt modelId="{7E058F8F-311D-4430-9A7F-6FE020579474}" type="sibTrans" cxnId="{2BBB6B27-DB70-486F-9505-7E729017BC76}">
      <dgm:prSet/>
      <dgm:spPr/>
      <dgm:t>
        <a:bodyPr/>
        <a:lstStyle/>
        <a:p>
          <a:endParaRPr lang="en-US"/>
        </a:p>
      </dgm:t>
    </dgm:pt>
    <dgm:pt modelId="{21CF7996-95EE-4E18-97C7-E90ED8DE831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500" b="1">
              <a:latin typeface="Calibri" panose="020F0502020204030204" pitchFamily="34" charset="0"/>
              <a:cs typeface="Calibri" panose="020F0502020204030204" pitchFamily="34" charset="0"/>
            </a:rPr>
            <a:t>for loop</a:t>
          </a:r>
        </a:p>
      </dgm:t>
    </dgm:pt>
    <dgm:pt modelId="{44A25638-B9DB-4687-A4C2-2B9202D9C086}" type="parTrans" cxnId="{290F0F7E-B9C4-4C39-9764-A55BD1554617}">
      <dgm:prSet/>
      <dgm:spPr/>
      <dgm:t>
        <a:bodyPr/>
        <a:lstStyle/>
        <a:p>
          <a:endParaRPr lang="en-US"/>
        </a:p>
      </dgm:t>
    </dgm:pt>
    <dgm:pt modelId="{1067B34A-E323-480E-9F5B-3D2EB9974C10}" type="sibTrans" cxnId="{290F0F7E-B9C4-4C39-9764-A55BD1554617}">
      <dgm:prSet/>
      <dgm:spPr/>
      <dgm:t>
        <a:bodyPr/>
        <a:lstStyle/>
        <a:p>
          <a:endParaRPr lang="en-US"/>
        </a:p>
      </dgm:t>
    </dgm:pt>
    <dgm:pt modelId="{16A22ABE-80F5-4D60-A492-37828D61984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500" b="1">
              <a:latin typeface="Calibri" panose="020F0502020204030204" pitchFamily="34" charset="0"/>
              <a:cs typeface="Calibri" panose="020F0502020204030204" pitchFamily="34" charset="0"/>
            </a:rPr>
            <a:t>nested loop</a:t>
          </a:r>
        </a:p>
      </dgm:t>
    </dgm:pt>
    <dgm:pt modelId="{F880F951-6D82-4ED3-8EE1-787F972D6926}" type="parTrans" cxnId="{CEB7746D-5AC1-4747-9945-8FAE4D76FD49}">
      <dgm:prSet/>
      <dgm:spPr/>
      <dgm:t>
        <a:bodyPr/>
        <a:lstStyle/>
        <a:p>
          <a:endParaRPr lang="en-US"/>
        </a:p>
      </dgm:t>
    </dgm:pt>
    <dgm:pt modelId="{27416B35-6136-4A70-8F1C-C73648472E72}" type="sibTrans" cxnId="{CEB7746D-5AC1-4747-9945-8FAE4D76FD49}">
      <dgm:prSet/>
      <dgm:spPr/>
      <dgm:t>
        <a:bodyPr/>
        <a:lstStyle/>
        <a:p>
          <a:endParaRPr lang="en-US"/>
        </a:p>
      </dgm:t>
    </dgm:pt>
    <dgm:pt modelId="{1ECA97F3-AAE0-489F-A1DD-D9BA437A5983}" type="pres">
      <dgm:prSet presAssocID="{05D34AB0-2821-4056-9B8F-CD7BC4A6C4AD}" presName="root" presStyleCnt="0">
        <dgm:presLayoutVars>
          <dgm:dir/>
          <dgm:resizeHandles val="exact"/>
        </dgm:presLayoutVars>
      </dgm:prSet>
      <dgm:spPr/>
    </dgm:pt>
    <dgm:pt modelId="{CCFBFCE9-AB85-4BFE-A024-6404A2D7FB0F}" type="pres">
      <dgm:prSet presAssocID="{5AB6AE6D-F108-4770-9F01-9C3A0CBA6215}" presName="compNode" presStyleCnt="0"/>
      <dgm:spPr/>
    </dgm:pt>
    <dgm:pt modelId="{4AD6614A-00AC-4288-BB46-311AFFD4DC73}" type="pres">
      <dgm:prSet presAssocID="{5AB6AE6D-F108-4770-9F01-9C3A0CBA621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</dgm:spPr>
    </dgm:pt>
    <dgm:pt modelId="{89FEF0F0-452C-46A1-A4FF-85181A9A02FD}" type="pres">
      <dgm:prSet presAssocID="{5AB6AE6D-F108-4770-9F01-9C3A0CBA62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DD8F15F-820E-4165-AADF-B7DD5BE342C7}" type="pres">
      <dgm:prSet presAssocID="{5AB6AE6D-F108-4770-9F01-9C3A0CBA6215}" presName="spaceRect" presStyleCnt="0"/>
      <dgm:spPr/>
    </dgm:pt>
    <dgm:pt modelId="{FB6BD6E5-C0A6-4889-A322-AE1648CD2C59}" type="pres">
      <dgm:prSet presAssocID="{5AB6AE6D-F108-4770-9F01-9C3A0CBA6215}" presName="textRect" presStyleLbl="revTx" presStyleIdx="0" presStyleCnt="3">
        <dgm:presLayoutVars>
          <dgm:chMax val="1"/>
          <dgm:chPref val="1"/>
        </dgm:presLayoutVars>
      </dgm:prSet>
      <dgm:spPr/>
    </dgm:pt>
    <dgm:pt modelId="{6B054AAC-E517-4C25-8708-5054AB24CE98}" type="pres">
      <dgm:prSet presAssocID="{7E058F8F-311D-4430-9A7F-6FE020579474}" presName="sibTrans" presStyleCnt="0"/>
      <dgm:spPr/>
    </dgm:pt>
    <dgm:pt modelId="{CA249A78-BB9C-43E3-889B-8C3D0E60AE56}" type="pres">
      <dgm:prSet presAssocID="{21CF7996-95EE-4E18-97C7-E90ED8DE831F}" presName="compNode" presStyleCnt="0"/>
      <dgm:spPr/>
    </dgm:pt>
    <dgm:pt modelId="{4F192A91-D9E4-47B7-8010-8C1FF9E9DEDC}" type="pres">
      <dgm:prSet presAssocID="{21CF7996-95EE-4E18-97C7-E90ED8DE831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bg2">
            <a:lumMod val="75000"/>
          </a:schemeClr>
        </a:solidFill>
      </dgm:spPr>
    </dgm:pt>
    <dgm:pt modelId="{F5ABD680-6641-4034-8D11-C2B9A7294903}" type="pres">
      <dgm:prSet presAssocID="{21CF7996-95EE-4E18-97C7-E90ED8DE831F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42FC41C-8585-4E9F-9B83-7448075C1209}" type="pres">
      <dgm:prSet presAssocID="{21CF7996-95EE-4E18-97C7-E90ED8DE831F}" presName="spaceRect" presStyleCnt="0"/>
      <dgm:spPr/>
    </dgm:pt>
    <dgm:pt modelId="{57EC6E03-F4CB-4C40-A753-7CF778FF55F0}" type="pres">
      <dgm:prSet presAssocID="{21CF7996-95EE-4E18-97C7-E90ED8DE831F}" presName="textRect" presStyleLbl="revTx" presStyleIdx="1" presStyleCnt="3">
        <dgm:presLayoutVars>
          <dgm:chMax val="1"/>
          <dgm:chPref val="1"/>
        </dgm:presLayoutVars>
      </dgm:prSet>
      <dgm:spPr/>
    </dgm:pt>
    <dgm:pt modelId="{8EE8AE3C-F1BA-4F88-915E-2A9C4F0DC711}" type="pres">
      <dgm:prSet presAssocID="{1067B34A-E323-480E-9F5B-3D2EB9974C10}" presName="sibTrans" presStyleCnt="0"/>
      <dgm:spPr/>
    </dgm:pt>
    <dgm:pt modelId="{BD15FD84-0694-49C8-B562-0FFD91ACADDD}" type="pres">
      <dgm:prSet presAssocID="{16A22ABE-80F5-4D60-A492-37828D619842}" presName="compNode" presStyleCnt="0"/>
      <dgm:spPr/>
    </dgm:pt>
    <dgm:pt modelId="{E591B937-817A-4C1C-AA12-5070C3FFE25F}" type="pres">
      <dgm:prSet presAssocID="{16A22ABE-80F5-4D60-A492-37828D61984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FFC000"/>
        </a:solidFill>
      </dgm:spPr>
    </dgm:pt>
    <dgm:pt modelId="{5324E9FB-ABD9-4D31-A328-D29A17D5983B}" type="pres">
      <dgm:prSet presAssocID="{16A22ABE-80F5-4D60-A492-37828D619842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53CC277-4AD3-4AA0-B281-74A941F23D84}" type="pres">
      <dgm:prSet presAssocID="{16A22ABE-80F5-4D60-A492-37828D619842}" presName="spaceRect" presStyleCnt="0"/>
      <dgm:spPr/>
    </dgm:pt>
    <dgm:pt modelId="{B52494C9-26E6-463E-A45B-2010F15D509F}" type="pres">
      <dgm:prSet presAssocID="{16A22ABE-80F5-4D60-A492-37828D6198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BBB6B27-DB70-486F-9505-7E729017BC76}" srcId="{05D34AB0-2821-4056-9B8F-CD7BC4A6C4AD}" destId="{5AB6AE6D-F108-4770-9F01-9C3A0CBA6215}" srcOrd="0" destOrd="0" parTransId="{857E552B-5D32-4987-BD0A-0CCC8DF02A53}" sibTransId="{7E058F8F-311D-4430-9A7F-6FE020579474}"/>
    <dgm:cxn modelId="{89FEE964-2D80-4B3C-9F8A-FB7989032C1D}" type="presOf" srcId="{05D34AB0-2821-4056-9B8F-CD7BC4A6C4AD}" destId="{1ECA97F3-AAE0-489F-A1DD-D9BA437A5983}" srcOrd="0" destOrd="0" presId="urn:microsoft.com/office/officeart/2018/5/layout/IconLeafLabelList#1"/>
    <dgm:cxn modelId="{CEB7746D-5AC1-4747-9945-8FAE4D76FD49}" srcId="{05D34AB0-2821-4056-9B8F-CD7BC4A6C4AD}" destId="{16A22ABE-80F5-4D60-A492-37828D619842}" srcOrd="2" destOrd="0" parTransId="{F880F951-6D82-4ED3-8EE1-787F972D6926}" sibTransId="{27416B35-6136-4A70-8F1C-C73648472E72}"/>
    <dgm:cxn modelId="{290F0F7E-B9C4-4C39-9764-A55BD1554617}" srcId="{05D34AB0-2821-4056-9B8F-CD7BC4A6C4AD}" destId="{21CF7996-95EE-4E18-97C7-E90ED8DE831F}" srcOrd="1" destOrd="0" parTransId="{44A25638-B9DB-4687-A4C2-2B9202D9C086}" sibTransId="{1067B34A-E323-480E-9F5B-3D2EB9974C10}"/>
    <dgm:cxn modelId="{D782C1E0-697B-43C4-8FE4-724C289D4621}" type="presOf" srcId="{16A22ABE-80F5-4D60-A492-37828D619842}" destId="{B52494C9-26E6-463E-A45B-2010F15D509F}" srcOrd="0" destOrd="0" presId="urn:microsoft.com/office/officeart/2018/5/layout/IconLeafLabelList#1"/>
    <dgm:cxn modelId="{0087CBF1-A394-438F-B820-7CA84DC0954F}" type="presOf" srcId="{21CF7996-95EE-4E18-97C7-E90ED8DE831F}" destId="{57EC6E03-F4CB-4C40-A753-7CF778FF55F0}" srcOrd="0" destOrd="0" presId="urn:microsoft.com/office/officeart/2018/5/layout/IconLeafLabelList#1"/>
    <dgm:cxn modelId="{6300BFF4-672A-47CA-B27A-AF6704FB1196}" type="presOf" srcId="{5AB6AE6D-F108-4770-9F01-9C3A0CBA6215}" destId="{FB6BD6E5-C0A6-4889-A322-AE1648CD2C59}" srcOrd="0" destOrd="0" presId="urn:microsoft.com/office/officeart/2018/5/layout/IconLeafLabelList#1"/>
    <dgm:cxn modelId="{18F4DCA5-C81D-45C8-9B45-AF882452871D}" type="presParOf" srcId="{1ECA97F3-AAE0-489F-A1DD-D9BA437A5983}" destId="{CCFBFCE9-AB85-4BFE-A024-6404A2D7FB0F}" srcOrd="0" destOrd="0" presId="urn:microsoft.com/office/officeart/2018/5/layout/IconLeafLabelList#1"/>
    <dgm:cxn modelId="{609152CF-C7D0-4A26-BB57-B6441CABAA53}" type="presParOf" srcId="{CCFBFCE9-AB85-4BFE-A024-6404A2D7FB0F}" destId="{4AD6614A-00AC-4288-BB46-311AFFD4DC73}" srcOrd="0" destOrd="0" presId="urn:microsoft.com/office/officeart/2018/5/layout/IconLeafLabelList#1"/>
    <dgm:cxn modelId="{CE2E97B7-5F89-45D0-8D54-F3C27C4C2C80}" type="presParOf" srcId="{CCFBFCE9-AB85-4BFE-A024-6404A2D7FB0F}" destId="{89FEF0F0-452C-46A1-A4FF-85181A9A02FD}" srcOrd="1" destOrd="0" presId="urn:microsoft.com/office/officeart/2018/5/layout/IconLeafLabelList#1"/>
    <dgm:cxn modelId="{1400311E-8247-4F44-B38F-B45F4AC290E0}" type="presParOf" srcId="{CCFBFCE9-AB85-4BFE-A024-6404A2D7FB0F}" destId="{5DD8F15F-820E-4165-AADF-B7DD5BE342C7}" srcOrd="2" destOrd="0" presId="urn:microsoft.com/office/officeart/2018/5/layout/IconLeafLabelList#1"/>
    <dgm:cxn modelId="{56546E5F-9207-4C60-A2BB-D4A5BDD4EDB8}" type="presParOf" srcId="{CCFBFCE9-AB85-4BFE-A024-6404A2D7FB0F}" destId="{FB6BD6E5-C0A6-4889-A322-AE1648CD2C59}" srcOrd="3" destOrd="0" presId="urn:microsoft.com/office/officeart/2018/5/layout/IconLeafLabelList#1"/>
    <dgm:cxn modelId="{F04C20F6-711D-4C9A-BDBC-1E3426A4EE1F}" type="presParOf" srcId="{1ECA97F3-AAE0-489F-A1DD-D9BA437A5983}" destId="{6B054AAC-E517-4C25-8708-5054AB24CE98}" srcOrd="1" destOrd="0" presId="urn:microsoft.com/office/officeart/2018/5/layout/IconLeafLabelList#1"/>
    <dgm:cxn modelId="{CC8DAFFE-2285-4448-B450-953C865825B6}" type="presParOf" srcId="{1ECA97F3-AAE0-489F-A1DD-D9BA437A5983}" destId="{CA249A78-BB9C-43E3-889B-8C3D0E60AE56}" srcOrd="2" destOrd="0" presId="urn:microsoft.com/office/officeart/2018/5/layout/IconLeafLabelList#1"/>
    <dgm:cxn modelId="{952B6007-40E3-46A6-A454-F31E10B31398}" type="presParOf" srcId="{CA249A78-BB9C-43E3-889B-8C3D0E60AE56}" destId="{4F192A91-D9E4-47B7-8010-8C1FF9E9DEDC}" srcOrd="0" destOrd="0" presId="urn:microsoft.com/office/officeart/2018/5/layout/IconLeafLabelList#1"/>
    <dgm:cxn modelId="{4A517D11-5B68-4DD6-B5FD-1CA3B3CEADD2}" type="presParOf" srcId="{CA249A78-BB9C-43E3-889B-8C3D0E60AE56}" destId="{F5ABD680-6641-4034-8D11-C2B9A7294903}" srcOrd="1" destOrd="0" presId="urn:microsoft.com/office/officeart/2018/5/layout/IconLeafLabelList#1"/>
    <dgm:cxn modelId="{D7E333F3-1F7E-47DE-8E62-09FB3BCC5E06}" type="presParOf" srcId="{CA249A78-BB9C-43E3-889B-8C3D0E60AE56}" destId="{942FC41C-8585-4E9F-9B83-7448075C1209}" srcOrd="2" destOrd="0" presId="urn:microsoft.com/office/officeart/2018/5/layout/IconLeafLabelList#1"/>
    <dgm:cxn modelId="{A3428303-056D-43DF-A696-F469460BEB33}" type="presParOf" srcId="{CA249A78-BB9C-43E3-889B-8C3D0E60AE56}" destId="{57EC6E03-F4CB-4C40-A753-7CF778FF55F0}" srcOrd="3" destOrd="0" presId="urn:microsoft.com/office/officeart/2018/5/layout/IconLeafLabelList#1"/>
    <dgm:cxn modelId="{A6E542BB-28DB-42B2-9FB6-05964027C97A}" type="presParOf" srcId="{1ECA97F3-AAE0-489F-A1DD-D9BA437A5983}" destId="{8EE8AE3C-F1BA-4F88-915E-2A9C4F0DC711}" srcOrd="3" destOrd="0" presId="urn:microsoft.com/office/officeart/2018/5/layout/IconLeafLabelList#1"/>
    <dgm:cxn modelId="{92FAD45F-9BAC-4E9F-8B00-74285950E7BA}" type="presParOf" srcId="{1ECA97F3-AAE0-489F-A1DD-D9BA437A5983}" destId="{BD15FD84-0694-49C8-B562-0FFD91ACADDD}" srcOrd="4" destOrd="0" presId="urn:microsoft.com/office/officeart/2018/5/layout/IconLeafLabelList#1"/>
    <dgm:cxn modelId="{78DA7C84-7AA5-49D6-B387-A12B02F54CF7}" type="presParOf" srcId="{BD15FD84-0694-49C8-B562-0FFD91ACADDD}" destId="{E591B937-817A-4C1C-AA12-5070C3FFE25F}" srcOrd="0" destOrd="0" presId="urn:microsoft.com/office/officeart/2018/5/layout/IconLeafLabelList#1"/>
    <dgm:cxn modelId="{B882C64C-E91A-4C24-8378-BD434485340E}" type="presParOf" srcId="{BD15FD84-0694-49C8-B562-0FFD91ACADDD}" destId="{5324E9FB-ABD9-4D31-A328-D29A17D5983B}" srcOrd="1" destOrd="0" presId="urn:microsoft.com/office/officeart/2018/5/layout/IconLeafLabelList#1"/>
    <dgm:cxn modelId="{FEB200B2-634B-4DB6-8573-FF9943D4BFBB}" type="presParOf" srcId="{BD15FD84-0694-49C8-B562-0FFD91ACADDD}" destId="{953CC277-4AD3-4AA0-B281-74A941F23D84}" srcOrd="2" destOrd="0" presId="urn:microsoft.com/office/officeart/2018/5/layout/IconLeafLabelList#1"/>
    <dgm:cxn modelId="{EA678EEE-FBAE-4E1F-BCEE-F805BC2C8733}" type="presParOf" srcId="{BD15FD84-0694-49C8-B562-0FFD91ACADDD}" destId="{B52494C9-26E6-463E-A45B-2010F15D509F}" srcOrd="3" destOrd="0" presId="urn:microsoft.com/office/officeart/2018/5/layout/IconLeaf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26D185-A99B-4C8A-B70A-2D27731C86EA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8BCC51-891A-4444-8FE1-172090A6767A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 dirty="0"/>
            <a:t>TUPLE COMPREHENSION</a:t>
          </a:r>
        </a:p>
      </dgm:t>
    </dgm:pt>
    <dgm:pt modelId="{DCA604E5-B2CE-4DC3-8EF6-52F99417D241}" type="parTrans" cxnId="{436DFE80-F48B-4544-9D44-047218A1071D}">
      <dgm:prSet/>
      <dgm:spPr/>
      <dgm:t>
        <a:bodyPr/>
        <a:lstStyle/>
        <a:p>
          <a:endParaRPr lang="en-US"/>
        </a:p>
      </dgm:t>
    </dgm:pt>
    <dgm:pt modelId="{8F8E5444-16EC-4FD1-9BFA-B261E214BDDD}" type="sibTrans" cxnId="{436DFE80-F48B-4544-9D44-047218A1071D}">
      <dgm:prSet/>
      <dgm:spPr/>
      <dgm:t>
        <a:bodyPr/>
        <a:lstStyle/>
        <a:p>
          <a:endParaRPr lang="en-US"/>
        </a:p>
      </dgm:t>
    </dgm:pt>
    <dgm:pt modelId="{BC3FD41B-6AB6-4AAC-A0E5-379D0AFF932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OUTPUT EXPRESSION</a:t>
          </a:r>
        </a:p>
      </dgm:t>
    </dgm:pt>
    <dgm:pt modelId="{67A08F46-E0C2-484A-873C-B293C65E0D66}" type="parTrans" cxnId="{505E6D93-8A99-4E53-A307-25FDF296A01D}">
      <dgm:prSet/>
      <dgm:spPr/>
      <dgm:t>
        <a:bodyPr/>
        <a:lstStyle/>
        <a:p>
          <a:endParaRPr lang="en-US"/>
        </a:p>
      </dgm:t>
    </dgm:pt>
    <dgm:pt modelId="{D0F7C340-FD23-486A-97CE-C8DB9FA25CA7}" type="sibTrans" cxnId="{505E6D93-8A99-4E53-A307-25FDF296A01D}">
      <dgm:prSet/>
      <dgm:spPr/>
      <dgm:t>
        <a:bodyPr/>
        <a:lstStyle/>
        <a:p>
          <a:endParaRPr lang="en-US"/>
        </a:p>
      </dgm:t>
    </dgm:pt>
    <dgm:pt modelId="{BAAB2374-504D-407E-9542-4889E0C1F1C5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INPUT SEQUENCE</a:t>
          </a:r>
        </a:p>
      </dgm:t>
    </dgm:pt>
    <dgm:pt modelId="{E3B090D3-249A-4B97-B9B8-4A92A1D9C5C1}" type="parTrans" cxnId="{08F88650-EF04-4FC5-ADD9-AD91D512C23C}">
      <dgm:prSet/>
      <dgm:spPr/>
      <dgm:t>
        <a:bodyPr/>
        <a:lstStyle/>
        <a:p>
          <a:endParaRPr lang="en-US"/>
        </a:p>
      </dgm:t>
    </dgm:pt>
    <dgm:pt modelId="{1B2CE750-6620-46BF-A9D5-985381BAF374}" type="sibTrans" cxnId="{08F88650-EF04-4FC5-ADD9-AD91D512C23C}">
      <dgm:prSet/>
      <dgm:spPr/>
      <dgm:t>
        <a:bodyPr/>
        <a:lstStyle/>
        <a:p>
          <a:endParaRPr lang="en-US"/>
        </a:p>
      </dgm:t>
    </dgm:pt>
    <dgm:pt modelId="{C4AC46C2-F0A3-4D70-960F-67DB13409CB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VARIABLE</a:t>
          </a:r>
        </a:p>
      </dgm:t>
    </dgm:pt>
    <dgm:pt modelId="{110448F9-FE9D-4D66-9DFE-31EE75F9E678}" type="parTrans" cxnId="{91CCF9E3-18D3-49DB-A050-5209EEC733FE}">
      <dgm:prSet/>
      <dgm:spPr/>
      <dgm:t>
        <a:bodyPr/>
        <a:lstStyle/>
        <a:p>
          <a:endParaRPr lang="en-US"/>
        </a:p>
      </dgm:t>
    </dgm:pt>
    <dgm:pt modelId="{5BC920E8-AA6C-4619-9712-5EA2B707674C}" type="sibTrans" cxnId="{91CCF9E3-18D3-49DB-A050-5209EEC733FE}">
      <dgm:prSet/>
      <dgm:spPr/>
      <dgm:t>
        <a:bodyPr/>
        <a:lstStyle/>
        <a:p>
          <a:endParaRPr lang="en-US"/>
        </a:p>
      </dgm:t>
    </dgm:pt>
    <dgm:pt modelId="{8D025F1A-CB8B-4443-8878-E4B7AAEBCAA3}" type="pres">
      <dgm:prSet presAssocID="{F726D185-A99B-4C8A-B70A-2D27731C86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049D3D-AA15-4AD7-A12F-A5D1241F85FA}" type="pres">
      <dgm:prSet presAssocID="{458BCC51-891A-4444-8FE1-172090A6767A}" presName="hierRoot1" presStyleCnt="0">
        <dgm:presLayoutVars>
          <dgm:hierBranch val="init"/>
        </dgm:presLayoutVars>
      </dgm:prSet>
      <dgm:spPr/>
    </dgm:pt>
    <dgm:pt modelId="{3A7CFBCE-21B9-4CA5-966B-255EDD2BE1B1}" type="pres">
      <dgm:prSet presAssocID="{458BCC51-891A-4444-8FE1-172090A6767A}" presName="rootComposite1" presStyleCnt="0"/>
      <dgm:spPr/>
    </dgm:pt>
    <dgm:pt modelId="{5210CAD0-5D22-4594-8166-926BAF8E53AD}" type="pres">
      <dgm:prSet presAssocID="{458BCC51-891A-4444-8FE1-172090A6767A}" presName="rootText1" presStyleLbl="node0" presStyleIdx="0" presStyleCnt="1">
        <dgm:presLayoutVars>
          <dgm:chPref val="3"/>
        </dgm:presLayoutVars>
      </dgm:prSet>
      <dgm:spPr/>
    </dgm:pt>
    <dgm:pt modelId="{F8F83367-69DA-4AA0-A371-69E94B220544}" type="pres">
      <dgm:prSet presAssocID="{458BCC51-891A-4444-8FE1-172090A6767A}" presName="rootConnector1" presStyleLbl="node1" presStyleIdx="0" presStyleCnt="0"/>
      <dgm:spPr/>
    </dgm:pt>
    <dgm:pt modelId="{FEBA1801-A44D-42B1-AF7D-543D89024E33}" type="pres">
      <dgm:prSet presAssocID="{458BCC51-891A-4444-8FE1-172090A6767A}" presName="hierChild2" presStyleCnt="0"/>
      <dgm:spPr/>
    </dgm:pt>
    <dgm:pt modelId="{F1829499-560D-4D41-8C1B-19FB04BEA063}" type="pres">
      <dgm:prSet presAssocID="{67A08F46-E0C2-484A-873C-B293C65E0D66}" presName="Name64" presStyleLbl="parChTrans1D2" presStyleIdx="0" presStyleCnt="3"/>
      <dgm:spPr/>
    </dgm:pt>
    <dgm:pt modelId="{A7DEC6F7-8904-41BC-A936-50196F0EDDFF}" type="pres">
      <dgm:prSet presAssocID="{BC3FD41B-6AB6-4AAC-A0E5-379D0AFF932D}" presName="hierRoot2" presStyleCnt="0">
        <dgm:presLayoutVars>
          <dgm:hierBranch val="init"/>
        </dgm:presLayoutVars>
      </dgm:prSet>
      <dgm:spPr/>
    </dgm:pt>
    <dgm:pt modelId="{97B59D53-38D0-4ABF-A2A4-7785A6A62485}" type="pres">
      <dgm:prSet presAssocID="{BC3FD41B-6AB6-4AAC-A0E5-379D0AFF932D}" presName="rootComposite" presStyleCnt="0"/>
      <dgm:spPr/>
    </dgm:pt>
    <dgm:pt modelId="{95561413-DFAC-4440-B99A-A18212F9ADC7}" type="pres">
      <dgm:prSet presAssocID="{BC3FD41B-6AB6-4AAC-A0E5-379D0AFF932D}" presName="rootText" presStyleLbl="node2" presStyleIdx="0" presStyleCnt="3">
        <dgm:presLayoutVars>
          <dgm:chPref val="3"/>
        </dgm:presLayoutVars>
      </dgm:prSet>
      <dgm:spPr/>
    </dgm:pt>
    <dgm:pt modelId="{9F8A7E8F-69EE-4E85-81C1-031BC018E659}" type="pres">
      <dgm:prSet presAssocID="{BC3FD41B-6AB6-4AAC-A0E5-379D0AFF932D}" presName="rootConnector" presStyleLbl="node2" presStyleIdx="0" presStyleCnt="3"/>
      <dgm:spPr/>
    </dgm:pt>
    <dgm:pt modelId="{61600332-41FE-45B3-BEED-D8C19973E6C8}" type="pres">
      <dgm:prSet presAssocID="{BC3FD41B-6AB6-4AAC-A0E5-379D0AFF932D}" presName="hierChild4" presStyleCnt="0"/>
      <dgm:spPr/>
    </dgm:pt>
    <dgm:pt modelId="{B75013A0-4822-4AC6-909E-68FD6B3D80F5}" type="pres">
      <dgm:prSet presAssocID="{BC3FD41B-6AB6-4AAC-A0E5-379D0AFF932D}" presName="hierChild5" presStyleCnt="0"/>
      <dgm:spPr/>
    </dgm:pt>
    <dgm:pt modelId="{F6664C54-4DB2-41C8-AF22-2219287BC3BE}" type="pres">
      <dgm:prSet presAssocID="{E3B090D3-249A-4B97-B9B8-4A92A1D9C5C1}" presName="Name64" presStyleLbl="parChTrans1D2" presStyleIdx="1" presStyleCnt="3"/>
      <dgm:spPr/>
    </dgm:pt>
    <dgm:pt modelId="{73D0DC60-DD31-4CF7-8116-2AE1D2FD8EC4}" type="pres">
      <dgm:prSet presAssocID="{BAAB2374-504D-407E-9542-4889E0C1F1C5}" presName="hierRoot2" presStyleCnt="0">
        <dgm:presLayoutVars>
          <dgm:hierBranch val="init"/>
        </dgm:presLayoutVars>
      </dgm:prSet>
      <dgm:spPr/>
    </dgm:pt>
    <dgm:pt modelId="{DACA995E-B0C7-4A6A-BB6E-2A237FA50CAB}" type="pres">
      <dgm:prSet presAssocID="{BAAB2374-504D-407E-9542-4889E0C1F1C5}" presName="rootComposite" presStyleCnt="0"/>
      <dgm:spPr/>
    </dgm:pt>
    <dgm:pt modelId="{DD767363-56DC-410B-8259-323568F4B82B}" type="pres">
      <dgm:prSet presAssocID="{BAAB2374-504D-407E-9542-4889E0C1F1C5}" presName="rootText" presStyleLbl="node2" presStyleIdx="1" presStyleCnt="3">
        <dgm:presLayoutVars>
          <dgm:chPref val="3"/>
        </dgm:presLayoutVars>
      </dgm:prSet>
      <dgm:spPr/>
    </dgm:pt>
    <dgm:pt modelId="{9C8317A0-43E0-4815-8A13-F5008F79BF31}" type="pres">
      <dgm:prSet presAssocID="{BAAB2374-504D-407E-9542-4889E0C1F1C5}" presName="rootConnector" presStyleLbl="node2" presStyleIdx="1" presStyleCnt="3"/>
      <dgm:spPr/>
    </dgm:pt>
    <dgm:pt modelId="{8BE2CCB9-9269-4A45-99D3-26327612F7E1}" type="pres">
      <dgm:prSet presAssocID="{BAAB2374-504D-407E-9542-4889E0C1F1C5}" presName="hierChild4" presStyleCnt="0"/>
      <dgm:spPr/>
    </dgm:pt>
    <dgm:pt modelId="{B0869952-0C54-4BE3-974F-9812B19DE369}" type="pres">
      <dgm:prSet presAssocID="{BAAB2374-504D-407E-9542-4889E0C1F1C5}" presName="hierChild5" presStyleCnt="0"/>
      <dgm:spPr/>
    </dgm:pt>
    <dgm:pt modelId="{BF360628-8F2D-4956-AA4D-B27011CBCED4}" type="pres">
      <dgm:prSet presAssocID="{110448F9-FE9D-4D66-9DFE-31EE75F9E678}" presName="Name64" presStyleLbl="parChTrans1D2" presStyleIdx="2" presStyleCnt="3"/>
      <dgm:spPr/>
    </dgm:pt>
    <dgm:pt modelId="{97E3D22F-112D-4D35-985B-2A262AFFD1AC}" type="pres">
      <dgm:prSet presAssocID="{C4AC46C2-F0A3-4D70-960F-67DB13409CBD}" presName="hierRoot2" presStyleCnt="0">
        <dgm:presLayoutVars>
          <dgm:hierBranch val="init"/>
        </dgm:presLayoutVars>
      </dgm:prSet>
      <dgm:spPr/>
    </dgm:pt>
    <dgm:pt modelId="{AA2CEC45-DB24-4037-BEAE-7F8F184AB007}" type="pres">
      <dgm:prSet presAssocID="{C4AC46C2-F0A3-4D70-960F-67DB13409CBD}" presName="rootComposite" presStyleCnt="0"/>
      <dgm:spPr/>
    </dgm:pt>
    <dgm:pt modelId="{D833D466-035B-48CA-A2DE-99DA94D40131}" type="pres">
      <dgm:prSet presAssocID="{C4AC46C2-F0A3-4D70-960F-67DB13409CBD}" presName="rootText" presStyleLbl="node2" presStyleIdx="2" presStyleCnt="3">
        <dgm:presLayoutVars>
          <dgm:chPref val="3"/>
        </dgm:presLayoutVars>
      </dgm:prSet>
      <dgm:spPr/>
    </dgm:pt>
    <dgm:pt modelId="{49AC452B-348B-4741-981F-48317FBFA760}" type="pres">
      <dgm:prSet presAssocID="{C4AC46C2-F0A3-4D70-960F-67DB13409CBD}" presName="rootConnector" presStyleLbl="node2" presStyleIdx="2" presStyleCnt="3"/>
      <dgm:spPr/>
    </dgm:pt>
    <dgm:pt modelId="{12D6AE7E-7E83-4681-87FB-7133A8389945}" type="pres">
      <dgm:prSet presAssocID="{C4AC46C2-F0A3-4D70-960F-67DB13409CBD}" presName="hierChild4" presStyleCnt="0"/>
      <dgm:spPr/>
    </dgm:pt>
    <dgm:pt modelId="{DE03AD67-C599-4C24-B990-BAD11D96767F}" type="pres">
      <dgm:prSet presAssocID="{C4AC46C2-F0A3-4D70-960F-67DB13409CBD}" presName="hierChild5" presStyleCnt="0"/>
      <dgm:spPr/>
    </dgm:pt>
    <dgm:pt modelId="{5D46552A-9E89-404E-AB49-96AC0EB3B3B4}" type="pres">
      <dgm:prSet presAssocID="{458BCC51-891A-4444-8FE1-172090A6767A}" presName="hierChild3" presStyleCnt="0"/>
      <dgm:spPr/>
    </dgm:pt>
  </dgm:ptLst>
  <dgm:cxnLst>
    <dgm:cxn modelId="{CD206500-EA79-451D-9C6F-23411E23E583}" type="presOf" srcId="{BAAB2374-504D-407E-9542-4889E0C1F1C5}" destId="{9C8317A0-43E0-4815-8A13-F5008F79BF31}" srcOrd="1" destOrd="0" presId="urn:microsoft.com/office/officeart/2009/3/layout/HorizontalOrganizationChart"/>
    <dgm:cxn modelId="{F6BEFE4E-17CE-4870-84A7-9E5D737F4628}" type="presOf" srcId="{458BCC51-891A-4444-8FE1-172090A6767A}" destId="{5210CAD0-5D22-4594-8166-926BAF8E53AD}" srcOrd="0" destOrd="0" presId="urn:microsoft.com/office/officeart/2009/3/layout/HorizontalOrganizationChart"/>
    <dgm:cxn modelId="{08F88650-EF04-4FC5-ADD9-AD91D512C23C}" srcId="{458BCC51-891A-4444-8FE1-172090A6767A}" destId="{BAAB2374-504D-407E-9542-4889E0C1F1C5}" srcOrd="1" destOrd="0" parTransId="{E3B090D3-249A-4B97-B9B8-4A92A1D9C5C1}" sibTransId="{1B2CE750-6620-46BF-A9D5-985381BAF374}"/>
    <dgm:cxn modelId="{BF6A2D79-45B2-4FB6-AC03-DE9D9BF4DA4E}" type="presOf" srcId="{BAAB2374-504D-407E-9542-4889E0C1F1C5}" destId="{DD767363-56DC-410B-8259-323568F4B82B}" srcOrd="0" destOrd="0" presId="urn:microsoft.com/office/officeart/2009/3/layout/HorizontalOrganizationChart"/>
    <dgm:cxn modelId="{436DFE80-F48B-4544-9D44-047218A1071D}" srcId="{F726D185-A99B-4C8A-B70A-2D27731C86EA}" destId="{458BCC51-891A-4444-8FE1-172090A6767A}" srcOrd="0" destOrd="0" parTransId="{DCA604E5-B2CE-4DC3-8EF6-52F99417D241}" sibTransId="{8F8E5444-16EC-4FD1-9BFA-B261E214BDDD}"/>
    <dgm:cxn modelId="{15CC0C8B-7878-424F-83AA-A430743312A5}" type="presOf" srcId="{458BCC51-891A-4444-8FE1-172090A6767A}" destId="{F8F83367-69DA-4AA0-A371-69E94B220544}" srcOrd="1" destOrd="0" presId="urn:microsoft.com/office/officeart/2009/3/layout/HorizontalOrganizationChart"/>
    <dgm:cxn modelId="{505E6D93-8A99-4E53-A307-25FDF296A01D}" srcId="{458BCC51-891A-4444-8FE1-172090A6767A}" destId="{BC3FD41B-6AB6-4AAC-A0E5-379D0AFF932D}" srcOrd="0" destOrd="0" parTransId="{67A08F46-E0C2-484A-873C-B293C65E0D66}" sibTransId="{D0F7C340-FD23-486A-97CE-C8DB9FA25CA7}"/>
    <dgm:cxn modelId="{E9D845B2-97F6-4037-940F-3027CB77FF4F}" type="presOf" srcId="{C4AC46C2-F0A3-4D70-960F-67DB13409CBD}" destId="{D833D466-035B-48CA-A2DE-99DA94D40131}" srcOrd="0" destOrd="0" presId="urn:microsoft.com/office/officeart/2009/3/layout/HorizontalOrganizationChart"/>
    <dgm:cxn modelId="{BE9CC2C4-9EDD-4887-A59A-1D8D0445A611}" type="presOf" srcId="{110448F9-FE9D-4D66-9DFE-31EE75F9E678}" destId="{BF360628-8F2D-4956-AA4D-B27011CBCED4}" srcOrd="0" destOrd="0" presId="urn:microsoft.com/office/officeart/2009/3/layout/HorizontalOrganizationChart"/>
    <dgm:cxn modelId="{C11F37CD-4EC1-4241-9858-C2837C7526FC}" type="presOf" srcId="{BC3FD41B-6AB6-4AAC-A0E5-379D0AFF932D}" destId="{9F8A7E8F-69EE-4E85-81C1-031BC018E659}" srcOrd="1" destOrd="0" presId="urn:microsoft.com/office/officeart/2009/3/layout/HorizontalOrganizationChart"/>
    <dgm:cxn modelId="{57F250DD-E984-4D17-ACF3-668A9DAFB9F7}" type="presOf" srcId="{67A08F46-E0C2-484A-873C-B293C65E0D66}" destId="{F1829499-560D-4D41-8C1B-19FB04BEA063}" srcOrd="0" destOrd="0" presId="urn:microsoft.com/office/officeart/2009/3/layout/HorizontalOrganizationChart"/>
    <dgm:cxn modelId="{9B5064DF-38F9-4CDD-A67C-5DD73D253561}" type="presOf" srcId="{C4AC46C2-F0A3-4D70-960F-67DB13409CBD}" destId="{49AC452B-348B-4741-981F-48317FBFA760}" srcOrd="1" destOrd="0" presId="urn:microsoft.com/office/officeart/2009/3/layout/HorizontalOrganizationChart"/>
    <dgm:cxn modelId="{D3EDAAE2-5700-41CD-B05A-F3CDD4D7399B}" type="presOf" srcId="{BC3FD41B-6AB6-4AAC-A0E5-379D0AFF932D}" destId="{95561413-DFAC-4440-B99A-A18212F9ADC7}" srcOrd="0" destOrd="0" presId="urn:microsoft.com/office/officeart/2009/3/layout/HorizontalOrganizationChart"/>
    <dgm:cxn modelId="{91CCF9E3-18D3-49DB-A050-5209EEC733FE}" srcId="{458BCC51-891A-4444-8FE1-172090A6767A}" destId="{C4AC46C2-F0A3-4D70-960F-67DB13409CBD}" srcOrd="2" destOrd="0" parTransId="{110448F9-FE9D-4D66-9DFE-31EE75F9E678}" sibTransId="{5BC920E8-AA6C-4619-9712-5EA2B707674C}"/>
    <dgm:cxn modelId="{5FC2EEE8-C73E-4ED8-8B66-9B1FF0B0F672}" type="presOf" srcId="{F726D185-A99B-4C8A-B70A-2D27731C86EA}" destId="{8D025F1A-CB8B-4443-8878-E4B7AAEBCAA3}" srcOrd="0" destOrd="0" presId="urn:microsoft.com/office/officeart/2009/3/layout/HorizontalOrganizationChart"/>
    <dgm:cxn modelId="{BD1076FE-4DA2-4DB3-9019-C32BEA8EDFD3}" type="presOf" srcId="{E3B090D3-249A-4B97-B9B8-4A92A1D9C5C1}" destId="{F6664C54-4DB2-41C8-AF22-2219287BC3BE}" srcOrd="0" destOrd="0" presId="urn:microsoft.com/office/officeart/2009/3/layout/HorizontalOrganizationChart"/>
    <dgm:cxn modelId="{34B0C5B8-E9E0-43F9-9861-AD5D4CC4235A}" type="presParOf" srcId="{8D025F1A-CB8B-4443-8878-E4B7AAEBCAA3}" destId="{F1049D3D-AA15-4AD7-A12F-A5D1241F85FA}" srcOrd="0" destOrd="0" presId="urn:microsoft.com/office/officeart/2009/3/layout/HorizontalOrganizationChart"/>
    <dgm:cxn modelId="{FC5ABEE4-1605-4AFA-BF31-37894F196AD0}" type="presParOf" srcId="{F1049D3D-AA15-4AD7-A12F-A5D1241F85FA}" destId="{3A7CFBCE-21B9-4CA5-966B-255EDD2BE1B1}" srcOrd="0" destOrd="0" presId="urn:microsoft.com/office/officeart/2009/3/layout/HorizontalOrganizationChart"/>
    <dgm:cxn modelId="{FA872887-BC69-4EFF-A113-10E57065D85D}" type="presParOf" srcId="{3A7CFBCE-21B9-4CA5-966B-255EDD2BE1B1}" destId="{5210CAD0-5D22-4594-8166-926BAF8E53AD}" srcOrd="0" destOrd="0" presId="urn:microsoft.com/office/officeart/2009/3/layout/HorizontalOrganizationChart"/>
    <dgm:cxn modelId="{657C898B-BFD1-428F-80D3-53F69BF9D69A}" type="presParOf" srcId="{3A7CFBCE-21B9-4CA5-966B-255EDD2BE1B1}" destId="{F8F83367-69DA-4AA0-A371-69E94B220544}" srcOrd="1" destOrd="0" presId="urn:microsoft.com/office/officeart/2009/3/layout/HorizontalOrganizationChart"/>
    <dgm:cxn modelId="{1B063671-207A-4ACD-9D44-35505E6ED04E}" type="presParOf" srcId="{F1049D3D-AA15-4AD7-A12F-A5D1241F85FA}" destId="{FEBA1801-A44D-42B1-AF7D-543D89024E33}" srcOrd="1" destOrd="0" presId="urn:microsoft.com/office/officeart/2009/3/layout/HorizontalOrganizationChart"/>
    <dgm:cxn modelId="{9D92800F-3CC1-4106-B29D-DD5593D82039}" type="presParOf" srcId="{FEBA1801-A44D-42B1-AF7D-543D89024E33}" destId="{F1829499-560D-4D41-8C1B-19FB04BEA063}" srcOrd="0" destOrd="0" presId="urn:microsoft.com/office/officeart/2009/3/layout/HorizontalOrganizationChart"/>
    <dgm:cxn modelId="{FA8E86B5-0CF0-466A-A058-B014ADCD70F3}" type="presParOf" srcId="{FEBA1801-A44D-42B1-AF7D-543D89024E33}" destId="{A7DEC6F7-8904-41BC-A936-50196F0EDDFF}" srcOrd="1" destOrd="0" presId="urn:microsoft.com/office/officeart/2009/3/layout/HorizontalOrganizationChart"/>
    <dgm:cxn modelId="{2410B357-BB67-441D-9EAD-0847EC1E4755}" type="presParOf" srcId="{A7DEC6F7-8904-41BC-A936-50196F0EDDFF}" destId="{97B59D53-38D0-4ABF-A2A4-7785A6A62485}" srcOrd="0" destOrd="0" presId="urn:microsoft.com/office/officeart/2009/3/layout/HorizontalOrganizationChart"/>
    <dgm:cxn modelId="{83AD57C7-4391-4C7B-A507-99D213158D53}" type="presParOf" srcId="{97B59D53-38D0-4ABF-A2A4-7785A6A62485}" destId="{95561413-DFAC-4440-B99A-A18212F9ADC7}" srcOrd="0" destOrd="0" presId="urn:microsoft.com/office/officeart/2009/3/layout/HorizontalOrganizationChart"/>
    <dgm:cxn modelId="{066DCB58-8EF5-4869-A7AD-C32D69A39177}" type="presParOf" srcId="{97B59D53-38D0-4ABF-A2A4-7785A6A62485}" destId="{9F8A7E8F-69EE-4E85-81C1-031BC018E659}" srcOrd="1" destOrd="0" presId="urn:microsoft.com/office/officeart/2009/3/layout/HorizontalOrganizationChart"/>
    <dgm:cxn modelId="{34C83DAA-23C5-4E7A-A2F6-00006E1207A3}" type="presParOf" srcId="{A7DEC6F7-8904-41BC-A936-50196F0EDDFF}" destId="{61600332-41FE-45B3-BEED-D8C19973E6C8}" srcOrd="1" destOrd="0" presId="urn:microsoft.com/office/officeart/2009/3/layout/HorizontalOrganizationChart"/>
    <dgm:cxn modelId="{7B3D1851-1FFA-4006-B25F-7BCEB19EBFB3}" type="presParOf" srcId="{A7DEC6F7-8904-41BC-A936-50196F0EDDFF}" destId="{B75013A0-4822-4AC6-909E-68FD6B3D80F5}" srcOrd="2" destOrd="0" presId="urn:microsoft.com/office/officeart/2009/3/layout/HorizontalOrganizationChart"/>
    <dgm:cxn modelId="{D3F55A12-37B1-4BEF-A8EB-7F4FD1153373}" type="presParOf" srcId="{FEBA1801-A44D-42B1-AF7D-543D89024E33}" destId="{F6664C54-4DB2-41C8-AF22-2219287BC3BE}" srcOrd="2" destOrd="0" presId="urn:microsoft.com/office/officeart/2009/3/layout/HorizontalOrganizationChart"/>
    <dgm:cxn modelId="{0505F2C0-9D0E-466C-9ABD-21D738DFA98E}" type="presParOf" srcId="{FEBA1801-A44D-42B1-AF7D-543D89024E33}" destId="{73D0DC60-DD31-4CF7-8116-2AE1D2FD8EC4}" srcOrd="3" destOrd="0" presId="urn:microsoft.com/office/officeart/2009/3/layout/HorizontalOrganizationChart"/>
    <dgm:cxn modelId="{F92F7BF9-5753-45E9-8345-1DAC93BBF3C2}" type="presParOf" srcId="{73D0DC60-DD31-4CF7-8116-2AE1D2FD8EC4}" destId="{DACA995E-B0C7-4A6A-BB6E-2A237FA50CAB}" srcOrd="0" destOrd="0" presId="urn:microsoft.com/office/officeart/2009/3/layout/HorizontalOrganizationChart"/>
    <dgm:cxn modelId="{9F682D24-7272-43E2-A2F8-61965313418D}" type="presParOf" srcId="{DACA995E-B0C7-4A6A-BB6E-2A237FA50CAB}" destId="{DD767363-56DC-410B-8259-323568F4B82B}" srcOrd="0" destOrd="0" presId="urn:microsoft.com/office/officeart/2009/3/layout/HorizontalOrganizationChart"/>
    <dgm:cxn modelId="{A94A94BE-9F65-43D4-8CD3-517A6812734B}" type="presParOf" srcId="{DACA995E-B0C7-4A6A-BB6E-2A237FA50CAB}" destId="{9C8317A0-43E0-4815-8A13-F5008F79BF31}" srcOrd="1" destOrd="0" presId="urn:microsoft.com/office/officeart/2009/3/layout/HorizontalOrganizationChart"/>
    <dgm:cxn modelId="{493CDC1F-2EBF-4EDB-9524-FEAE1B9E163B}" type="presParOf" srcId="{73D0DC60-DD31-4CF7-8116-2AE1D2FD8EC4}" destId="{8BE2CCB9-9269-4A45-99D3-26327612F7E1}" srcOrd="1" destOrd="0" presId="urn:microsoft.com/office/officeart/2009/3/layout/HorizontalOrganizationChart"/>
    <dgm:cxn modelId="{D240031F-4A0F-420E-ACF3-A44877BA16A8}" type="presParOf" srcId="{73D0DC60-DD31-4CF7-8116-2AE1D2FD8EC4}" destId="{B0869952-0C54-4BE3-974F-9812B19DE369}" srcOrd="2" destOrd="0" presId="urn:microsoft.com/office/officeart/2009/3/layout/HorizontalOrganizationChart"/>
    <dgm:cxn modelId="{57B8CAE3-43B9-45A5-B1A9-4EB572AF8840}" type="presParOf" srcId="{FEBA1801-A44D-42B1-AF7D-543D89024E33}" destId="{BF360628-8F2D-4956-AA4D-B27011CBCED4}" srcOrd="4" destOrd="0" presId="urn:microsoft.com/office/officeart/2009/3/layout/HorizontalOrganizationChart"/>
    <dgm:cxn modelId="{4F38604D-150A-4C5A-9C2D-D54838DC927E}" type="presParOf" srcId="{FEBA1801-A44D-42B1-AF7D-543D89024E33}" destId="{97E3D22F-112D-4D35-985B-2A262AFFD1AC}" srcOrd="5" destOrd="0" presId="urn:microsoft.com/office/officeart/2009/3/layout/HorizontalOrganizationChart"/>
    <dgm:cxn modelId="{8A3ECAE1-7DF2-47BB-B2A4-AC41AC952937}" type="presParOf" srcId="{97E3D22F-112D-4D35-985B-2A262AFFD1AC}" destId="{AA2CEC45-DB24-4037-BEAE-7F8F184AB007}" srcOrd="0" destOrd="0" presId="urn:microsoft.com/office/officeart/2009/3/layout/HorizontalOrganizationChart"/>
    <dgm:cxn modelId="{18C11AD4-5377-4587-931B-3387BB4F1738}" type="presParOf" srcId="{AA2CEC45-DB24-4037-BEAE-7F8F184AB007}" destId="{D833D466-035B-48CA-A2DE-99DA94D40131}" srcOrd="0" destOrd="0" presId="urn:microsoft.com/office/officeart/2009/3/layout/HorizontalOrganizationChart"/>
    <dgm:cxn modelId="{FCEC9043-5040-4C8D-88BC-B037E5DC96A5}" type="presParOf" srcId="{AA2CEC45-DB24-4037-BEAE-7F8F184AB007}" destId="{49AC452B-348B-4741-981F-48317FBFA760}" srcOrd="1" destOrd="0" presId="urn:microsoft.com/office/officeart/2009/3/layout/HorizontalOrganizationChart"/>
    <dgm:cxn modelId="{6B0704E8-3A16-4EB1-8FF5-177E0898F976}" type="presParOf" srcId="{97E3D22F-112D-4D35-985B-2A262AFFD1AC}" destId="{12D6AE7E-7E83-4681-87FB-7133A8389945}" srcOrd="1" destOrd="0" presId="urn:microsoft.com/office/officeart/2009/3/layout/HorizontalOrganizationChart"/>
    <dgm:cxn modelId="{A54CFA41-6AF3-4154-8A5A-6CA493D0793F}" type="presParOf" srcId="{97E3D22F-112D-4D35-985B-2A262AFFD1AC}" destId="{DE03AD67-C599-4C24-B990-BAD11D96767F}" srcOrd="2" destOrd="0" presId="urn:microsoft.com/office/officeart/2009/3/layout/HorizontalOrganizationChart"/>
    <dgm:cxn modelId="{FE215A5F-91B1-42AE-BBEA-BF0C26C59A2C}" type="presParOf" srcId="{F1049D3D-AA15-4AD7-A12F-A5D1241F85FA}" destId="{5D46552A-9E89-404E-AB49-96AC0EB3B3B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7DEC30B-EC66-487B-8FF7-2E5594730F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4EBC64-C308-4C43-8221-3A4A41A971AB}">
      <dgm:prSet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A dictionary is a collection which is unordered, changeable and indexed.</a:t>
          </a:r>
        </a:p>
        <a:p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7EA749-DDD8-4E2E-ACA3-C5B5D47BE393}" type="parTrans" cxnId="{E4CFF3A2-EE45-44F9-ABAA-170325D70271}">
      <dgm:prSet/>
      <dgm:spPr/>
      <dgm:t>
        <a:bodyPr/>
        <a:lstStyle/>
        <a:p>
          <a:endParaRPr lang="en-US"/>
        </a:p>
      </dgm:t>
    </dgm:pt>
    <dgm:pt modelId="{84F8CBE7-9472-4ACB-BF63-B84509B7FBE6}" type="sibTrans" cxnId="{E4CFF3A2-EE45-44F9-ABAA-170325D70271}">
      <dgm:prSet/>
      <dgm:spPr/>
      <dgm:t>
        <a:bodyPr/>
        <a:lstStyle/>
        <a:p>
          <a:endParaRPr lang="en-US"/>
        </a:p>
      </dgm:t>
    </dgm:pt>
    <dgm:pt modelId="{6608E4B8-1CE6-4902-849E-DBC90599008D}">
      <dgm:prSet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In Python dictionaries are written with curly brackets, and they have keys and values.</a:t>
          </a:r>
        </a:p>
      </dgm:t>
    </dgm:pt>
    <dgm:pt modelId="{9DEE8F30-F757-47C7-9641-87D768163033}" type="parTrans" cxnId="{F880801A-3459-4F81-A9BC-CB6C6B6B9722}">
      <dgm:prSet/>
      <dgm:spPr/>
      <dgm:t>
        <a:bodyPr/>
        <a:lstStyle/>
        <a:p>
          <a:endParaRPr lang="en-US"/>
        </a:p>
      </dgm:t>
    </dgm:pt>
    <dgm:pt modelId="{947D43F6-F93C-447D-B0A5-6D566BB20F67}" type="sibTrans" cxnId="{F880801A-3459-4F81-A9BC-CB6C6B6B9722}">
      <dgm:prSet/>
      <dgm:spPr/>
      <dgm:t>
        <a:bodyPr/>
        <a:lstStyle/>
        <a:p>
          <a:endParaRPr lang="en-US"/>
        </a:p>
      </dgm:t>
    </dgm:pt>
    <dgm:pt modelId="{2EFDCC62-2E30-44C5-93D4-E6BCE954C5EA}" type="pres">
      <dgm:prSet presAssocID="{97DEC30B-EC66-487B-8FF7-2E5594730F77}" presName="root" presStyleCnt="0">
        <dgm:presLayoutVars>
          <dgm:dir/>
          <dgm:resizeHandles val="exact"/>
        </dgm:presLayoutVars>
      </dgm:prSet>
      <dgm:spPr/>
    </dgm:pt>
    <dgm:pt modelId="{A1A16928-DB34-4215-AA76-AA840FF724BA}" type="pres">
      <dgm:prSet presAssocID="{DC4EBC64-C308-4C43-8221-3A4A41A971AB}" presName="compNode" presStyleCnt="0"/>
      <dgm:spPr/>
    </dgm:pt>
    <dgm:pt modelId="{AB59ACC9-E380-4292-B25B-9837DD0E930D}" type="pres">
      <dgm:prSet presAssocID="{DC4EBC64-C308-4C43-8221-3A4A41A971AB}" presName="bgRect" presStyleLbl="bgShp" presStyleIdx="0" presStyleCnt="2"/>
      <dgm:spPr/>
    </dgm:pt>
    <dgm:pt modelId="{9DDD1280-04EB-4E5F-94A0-408577F3937E}" type="pres">
      <dgm:prSet presAssocID="{DC4EBC64-C308-4C43-8221-3A4A41A97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2BA79C-5921-4937-B7DB-79F9DFC13BE1}" type="pres">
      <dgm:prSet presAssocID="{DC4EBC64-C308-4C43-8221-3A4A41A971AB}" presName="spaceRect" presStyleCnt="0"/>
      <dgm:spPr/>
    </dgm:pt>
    <dgm:pt modelId="{12FC9A9C-1B47-4B37-AE28-509DBA560FD5}" type="pres">
      <dgm:prSet presAssocID="{DC4EBC64-C308-4C43-8221-3A4A41A971AB}" presName="parTx" presStyleLbl="revTx" presStyleIdx="0" presStyleCnt="2" custLinFactNeighborX="139" custLinFactNeighborY="15836">
        <dgm:presLayoutVars>
          <dgm:chMax val="0"/>
          <dgm:chPref val="0"/>
        </dgm:presLayoutVars>
      </dgm:prSet>
      <dgm:spPr/>
    </dgm:pt>
    <dgm:pt modelId="{FB30C2F3-06F4-4AF9-9746-8FA9E64E7975}" type="pres">
      <dgm:prSet presAssocID="{84F8CBE7-9472-4ACB-BF63-B84509B7FBE6}" presName="sibTrans" presStyleCnt="0"/>
      <dgm:spPr/>
    </dgm:pt>
    <dgm:pt modelId="{F3D1A656-9C9D-4A31-83AA-CB5E7381D273}" type="pres">
      <dgm:prSet presAssocID="{6608E4B8-1CE6-4902-849E-DBC90599008D}" presName="compNode" presStyleCnt="0"/>
      <dgm:spPr/>
    </dgm:pt>
    <dgm:pt modelId="{F1317116-96F3-47F4-B0B0-2B144E854A9D}" type="pres">
      <dgm:prSet presAssocID="{6608E4B8-1CE6-4902-849E-DBC90599008D}" presName="bgRect" presStyleLbl="bgShp" presStyleIdx="1" presStyleCnt="2"/>
      <dgm:spPr/>
    </dgm:pt>
    <dgm:pt modelId="{8821C49F-59B9-4580-A30A-147413174B45}" type="pres">
      <dgm:prSet presAssocID="{6608E4B8-1CE6-4902-849E-DBC9059900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B2D8499-657F-4985-90A7-B688D7292F84}" type="pres">
      <dgm:prSet presAssocID="{6608E4B8-1CE6-4902-849E-DBC90599008D}" presName="spaceRect" presStyleCnt="0"/>
      <dgm:spPr/>
    </dgm:pt>
    <dgm:pt modelId="{4C72FF0D-5EF9-4538-B23F-061F4A479A5C}" type="pres">
      <dgm:prSet presAssocID="{6608E4B8-1CE6-4902-849E-DBC90599008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880801A-3459-4F81-A9BC-CB6C6B6B9722}" srcId="{97DEC30B-EC66-487B-8FF7-2E5594730F77}" destId="{6608E4B8-1CE6-4902-849E-DBC90599008D}" srcOrd="1" destOrd="0" parTransId="{9DEE8F30-F757-47C7-9641-87D768163033}" sibTransId="{947D43F6-F93C-447D-B0A5-6D566BB20F67}"/>
    <dgm:cxn modelId="{18F38366-53AF-4520-BA99-D6FB9EF822BF}" type="presOf" srcId="{DC4EBC64-C308-4C43-8221-3A4A41A971AB}" destId="{12FC9A9C-1B47-4B37-AE28-509DBA560FD5}" srcOrd="0" destOrd="0" presId="urn:microsoft.com/office/officeart/2018/2/layout/IconVerticalSolidList"/>
    <dgm:cxn modelId="{E4CFF3A2-EE45-44F9-ABAA-170325D70271}" srcId="{97DEC30B-EC66-487B-8FF7-2E5594730F77}" destId="{DC4EBC64-C308-4C43-8221-3A4A41A971AB}" srcOrd="0" destOrd="0" parTransId="{A87EA749-DDD8-4E2E-ACA3-C5B5D47BE393}" sibTransId="{84F8CBE7-9472-4ACB-BF63-B84509B7FBE6}"/>
    <dgm:cxn modelId="{1E6061B8-DAC8-4D3C-9592-6DE775DB15EE}" type="presOf" srcId="{97DEC30B-EC66-487B-8FF7-2E5594730F77}" destId="{2EFDCC62-2E30-44C5-93D4-E6BCE954C5EA}" srcOrd="0" destOrd="0" presId="urn:microsoft.com/office/officeart/2018/2/layout/IconVerticalSolidList"/>
    <dgm:cxn modelId="{6A370FCE-50C5-450A-B53F-A6D6A789502C}" type="presOf" srcId="{6608E4B8-1CE6-4902-849E-DBC90599008D}" destId="{4C72FF0D-5EF9-4538-B23F-061F4A479A5C}" srcOrd="0" destOrd="0" presId="urn:microsoft.com/office/officeart/2018/2/layout/IconVerticalSolidList"/>
    <dgm:cxn modelId="{56B07322-0380-4164-A27F-D19FB61E2706}" type="presParOf" srcId="{2EFDCC62-2E30-44C5-93D4-E6BCE954C5EA}" destId="{A1A16928-DB34-4215-AA76-AA840FF724BA}" srcOrd="0" destOrd="0" presId="urn:microsoft.com/office/officeart/2018/2/layout/IconVerticalSolidList"/>
    <dgm:cxn modelId="{8280854D-A546-479C-A29E-8ED143800525}" type="presParOf" srcId="{A1A16928-DB34-4215-AA76-AA840FF724BA}" destId="{AB59ACC9-E380-4292-B25B-9837DD0E930D}" srcOrd="0" destOrd="0" presId="urn:microsoft.com/office/officeart/2018/2/layout/IconVerticalSolidList"/>
    <dgm:cxn modelId="{46B81044-35F9-43D4-8E6F-5B7FC43F5658}" type="presParOf" srcId="{A1A16928-DB34-4215-AA76-AA840FF724BA}" destId="{9DDD1280-04EB-4E5F-94A0-408577F3937E}" srcOrd="1" destOrd="0" presId="urn:microsoft.com/office/officeart/2018/2/layout/IconVerticalSolidList"/>
    <dgm:cxn modelId="{560AAB16-1EF7-441B-BD07-74D817DFC9CF}" type="presParOf" srcId="{A1A16928-DB34-4215-AA76-AA840FF724BA}" destId="{722BA79C-5921-4937-B7DB-79F9DFC13BE1}" srcOrd="2" destOrd="0" presId="urn:microsoft.com/office/officeart/2018/2/layout/IconVerticalSolidList"/>
    <dgm:cxn modelId="{58611F8B-736E-4056-8B4A-D2F449755632}" type="presParOf" srcId="{A1A16928-DB34-4215-AA76-AA840FF724BA}" destId="{12FC9A9C-1B47-4B37-AE28-509DBA560FD5}" srcOrd="3" destOrd="0" presId="urn:microsoft.com/office/officeart/2018/2/layout/IconVerticalSolidList"/>
    <dgm:cxn modelId="{43D0971A-6C6D-4E7D-BFF7-47BFA5BC5251}" type="presParOf" srcId="{2EFDCC62-2E30-44C5-93D4-E6BCE954C5EA}" destId="{FB30C2F3-06F4-4AF9-9746-8FA9E64E7975}" srcOrd="1" destOrd="0" presId="urn:microsoft.com/office/officeart/2018/2/layout/IconVerticalSolidList"/>
    <dgm:cxn modelId="{0F8FFB11-FAB7-40D5-8A18-CE189C8D8B9D}" type="presParOf" srcId="{2EFDCC62-2E30-44C5-93D4-E6BCE954C5EA}" destId="{F3D1A656-9C9D-4A31-83AA-CB5E7381D273}" srcOrd="2" destOrd="0" presId="urn:microsoft.com/office/officeart/2018/2/layout/IconVerticalSolidList"/>
    <dgm:cxn modelId="{607C2069-EC6C-4B18-9FB5-2EFBEC1115EC}" type="presParOf" srcId="{F3D1A656-9C9D-4A31-83AA-CB5E7381D273}" destId="{F1317116-96F3-47F4-B0B0-2B144E854A9D}" srcOrd="0" destOrd="0" presId="urn:microsoft.com/office/officeart/2018/2/layout/IconVerticalSolidList"/>
    <dgm:cxn modelId="{4123AD85-4836-45A3-A13D-D806F1904E3A}" type="presParOf" srcId="{F3D1A656-9C9D-4A31-83AA-CB5E7381D273}" destId="{8821C49F-59B9-4580-A30A-147413174B45}" srcOrd="1" destOrd="0" presId="urn:microsoft.com/office/officeart/2018/2/layout/IconVerticalSolidList"/>
    <dgm:cxn modelId="{DFC11BD1-C562-439F-86F6-B2D28AD0ECFD}" type="presParOf" srcId="{F3D1A656-9C9D-4A31-83AA-CB5E7381D273}" destId="{2B2D8499-657F-4985-90A7-B688D7292F84}" srcOrd="2" destOrd="0" presId="urn:microsoft.com/office/officeart/2018/2/layout/IconVerticalSolidList"/>
    <dgm:cxn modelId="{79EC45F1-5B95-4F6A-9149-64DFDA028223}" type="presParOf" srcId="{F3D1A656-9C9D-4A31-83AA-CB5E7381D273}" destId="{4C72FF0D-5EF9-4538-B23F-061F4A479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7DEC30B-EC66-487B-8FF7-2E5594730F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4EBC64-C308-4C43-8221-3A4A41A971AB}">
      <dgm:prSet custT="1"/>
      <dgm:spPr/>
      <dgm:t>
        <a:bodyPr/>
        <a:lstStyle/>
        <a:p>
          <a:r>
            <a:rPr lang="en-US" sz="2200" dirty="0">
              <a:latin typeface="Calibri" panose="020F0502020204030204" pitchFamily="34" charset="0"/>
              <a:cs typeface="Calibri" panose="020F0502020204030204" pitchFamily="34" charset="0"/>
            </a:rPr>
            <a:t>A Set is an unordered collection data type that is </a:t>
          </a:r>
          <a:r>
            <a:rPr lang="en-US" sz="2200" dirty="0" err="1">
              <a:latin typeface="Calibri" panose="020F0502020204030204" pitchFamily="34" charset="0"/>
              <a:cs typeface="Calibri" panose="020F0502020204030204" pitchFamily="34" charset="0"/>
            </a:rPr>
            <a:t>iterable</a:t>
          </a:r>
          <a:r>
            <a:rPr lang="en-US" sz="2200" dirty="0">
              <a:latin typeface="Calibri" panose="020F0502020204030204" pitchFamily="34" charset="0"/>
              <a:cs typeface="Calibri" panose="020F0502020204030204" pitchFamily="34" charset="0"/>
            </a:rPr>
            <a:t>, mutable and has no duplicate elements.</a:t>
          </a:r>
        </a:p>
      </dgm:t>
    </dgm:pt>
    <dgm:pt modelId="{A87EA749-DDD8-4E2E-ACA3-C5B5D47BE393}" type="parTrans" cxnId="{E4CFF3A2-EE45-44F9-ABAA-170325D70271}">
      <dgm:prSet/>
      <dgm:spPr/>
      <dgm:t>
        <a:bodyPr/>
        <a:lstStyle/>
        <a:p>
          <a:endParaRPr lang="en-US" sz="2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F8CBE7-9472-4ACB-BF63-B84509B7FBE6}" type="sibTrans" cxnId="{E4CFF3A2-EE45-44F9-ABAA-170325D70271}">
      <dgm:prSet/>
      <dgm:spPr/>
      <dgm:t>
        <a:bodyPr/>
        <a:lstStyle/>
        <a:p>
          <a:endParaRPr lang="en-US" sz="2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08E4B8-1CE6-4902-849E-DBC90599008D}">
      <dgm:prSet custT="1"/>
      <dgm:spPr/>
      <dgm:t>
        <a:bodyPr/>
        <a:lstStyle/>
        <a:p>
          <a:r>
            <a:rPr lang="en-US" sz="2200" dirty="0">
              <a:latin typeface="Calibri" panose="020F0502020204030204" pitchFamily="34" charset="0"/>
              <a:cs typeface="Calibri" panose="020F0502020204030204" pitchFamily="34" charset="0"/>
            </a:rPr>
            <a:t>Sets can be used to perform mathematical set operations like union, intersection, symmetric difference etc.</a:t>
          </a:r>
        </a:p>
      </dgm:t>
    </dgm:pt>
    <dgm:pt modelId="{9DEE8F30-F757-47C7-9641-87D768163033}" type="parTrans" cxnId="{F880801A-3459-4F81-A9BC-CB6C6B6B9722}">
      <dgm:prSet/>
      <dgm:spPr/>
      <dgm:t>
        <a:bodyPr/>
        <a:lstStyle/>
        <a:p>
          <a:endParaRPr lang="en-US" sz="2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7D43F6-F93C-447D-B0A5-6D566BB20F67}" type="sibTrans" cxnId="{F880801A-3459-4F81-A9BC-CB6C6B6B9722}">
      <dgm:prSet/>
      <dgm:spPr/>
      <dgm:t>
        <a:bodyPr/>
        <a:lstStyle/>
        <a:p>
          <a:endParaRPr lang="en-US" sz="22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FDCC62-2E30-44C5-93D4-E6BCE954C5EA}" type="pres">
      <dgm:prSet presAssocID="{97DEC30B-EC66-487B-8FF7-2E5594730F77}" presName="root" presStyleCnt="0">
        <dgm:presLayoutVars>
          <dgm:dir/>
          <dgm:resizeHandles val="exact"/>
        </dgm:presLayoutVars>
      </dgm:prSet>
      <dgm:spPr/>
    </dgm:pt>
    <dgm:pt modelId="{A1A16928-DB34-4215-AA76-AA840FF724BA}" type="pres">
      <dgm:prSet presAssocID="{DC4EBC64-C308-4C43-8221-3A4A41A971AB}" presName="compNode" presStyleCnt="0"/>
      <dgm:spPr/>
    </dgm:pt>
    <dgm:pt modelId="{AB59ACC9-E380-4292-B25B-9837DD0E930D}" type="pres">
      <dgm:prSet presAssocID="{DC4EBC64-C308-4C43-8221-3A4A41A971AB}" presName="bgRect" presStyleLbl="bgShp" presStyleIdx="0" presStyleCnt="2"/>
      <dgm:spPr/>
    </dgm:pt>
    <dgm:pt modelId="{9DDD1280-04EB-4E5F-94A0-408577F3937E}" type="pres">
      <dgm:prSet presAssocID="{DC4EBC64-C308-4C43-8221-3A4A41A97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2BA79C-5921-4937-B7DB-79F9DFC13BE1}" type="pres">
      <dgm:prSet presAssocID="{DC4EBC64-C308-4C43-8221-3A4A41A971AB}" presName="spaceRect" presStyleCnt="0"/>
      <dgm:spPr/>
    </dgm:pt>
    <dgm:pt modelId="{12FC9A9C-1B47-4B37-AE28-509DBA560FD5}" type="pres">
      <dgm:prSet presAssocID="{DC4EBC64-C308-4C43-8221-3A4A41A971AB}" presName="parTx" presStyleLbl="revTx" presStyleIdx="0" presStyleCnt="2">
        <dgm:presLayoutVars>
          <dgm:chMax val="0"/>
          <dgm:chPref val="0"/>
        </dgm:presLayoutVars>
      </dgm:prSet>
      <dgm:spPr/>
    </dgm:pt>
    <dgm:pt modelId="{FB30C2F3-06F4-4AF9-9746-8FA9E64E7975}" type="pres">
      <dgm:prSet presAssocID="{84F8CBE7-9472-4ACB-BF63-B84509B7FBE6}" presName="sibTrans" presStyleCnt="0"/>
      <dgm:spPr/>
    </dgm:pt>
    <dgm:pt modelId="{F3D1A656-9C9D-4A31-83AA-CB5E7381D273}" type="pres">
      <dgm:prSet presAssocID="{6608E4B8-1CE6-4902-849E-DBC90599008D}" presName="compNode" presStyleCnt="0"/>
      <dgm:spPr/>
    </dgm:pt>
    <dgm:pt modelId="{F1317116-96F3-47F4-B0B0-2B144E854A9D}" type="pres">
      <dgm:prSet presAssocID="{6608E4B8-1CE6-4902-849E-DBC90599008D}" presName="bgRect" presStyleLbl="bgShp" presStyleIdx="1" presStyleCnt="2"/>
      <dgm:spPr/>
    </dgm:pt>
    <dgm:pt modelId="{8821C49F-59B9-4580-A30A-147413174B45}" type="pres">
      <dgm:prSet presAssocID="{6608E4B8-1CE6-4902-849E-DBC9059900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B2D8499-657F-4985-90A7-B688D7292F84}" type="pres">
      <dgm:prSet presAssocID="{6608E4B8-1CE6-4902-849E-DBC90599008D}" presName="spaceRect" presStyleCnt="0"/>
      <dgm:spPr/>
    </dgm:pt>
    <dgm:pt modelId="{4C72FF0D-5EF9-4538-B23F-061F4A479A5C}" type="pres">
      <dgm:prSet presAssocID="{6608E4B8-1CE6-4902-849E-DBC90599008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880801A-3459-4F81-A9BC-CB6C6B6B9722}" srcId="{97DEC30B-EC66-487B-8FF7-2E5594730F77}" destId="{6608E4B8-1CE6-4902-849E-DBC90599008D}" srcOrd="1" destOrd="0" parTransId="{9DEE8F30-F757-47C7-9641-87D768163033}" sibTransId="{947D43F6-F93C-447D-B0A5-6D566BB20F67}"/>
    <dgm:cxn modelId="{18F38366-53AF-4520-BA99-D6FB9EF822BF}" type="presOf" srcId="{DC4EBC64-C308-4C43-8221-3A4A41A971AB}" destId="{12FC9A9C-1B47-4B37-AE28-509DBA560FD5}" srcOrd="0" destOrd="0" presId="urn:microsoft.com/office/officeart/2018/2/layout/IconVerticalSolidList"/>
    <dgm:cxn modelId="{E4CFF3A2-EE45-44F9-ABAA-170325D70271}" srcId="{97DEC30B-EC66-487B-8FF7-2E5594730F77}" destId="{DC4EBC64-C308-4C43-8221-3A4A41A971AB}" srcOrd="0" destOrd="0" parTransId="{A87EA749-DDD8-4E2E-ACA3-C5B5D47BE393}" sibTransId="{84F8CBE7-9472-4ACB-BF63-B84509B7FBE6}"/>
    <dgm:cxn modelId="{1E6061B8-DAC8-4D3C-9592-6DE775DB15EE}" type="presOf" srcId="{97DEC30B-EC66-487B-8FF7-2E5594730F77}" destId="{2EFDCC62-2E30-44C5-93D4-E6BCE954C5EA}" srcOrd="0" destOrd="0" presId="urn:microsoft.com/office/officeart/2018/2/layout/IconVerticalSolidList"/>
    <dgm:cxn modelId="{6A370FCE-50C5-450A-B53F-A6D6A789502C}" type="presOf" srcId="{6608E4B8-1CE6-4902-849E-DBC90599008D}" destId="{4C72FF0D-5EF9-4538-B23F-061F4A479A5C}" srcOrd="0" destOrd="0" presId="urn:microsoft.com/office/officeart/2018/2/layout/IconVerticalSolidList"/>
    <dgm:cxn modelId="{56B07322-0380-4164-A27F-D19FB61E2706}" type="presParOf" srcId="{2EFDCC62-2E30-44C5-93D4-E6BCE954C5EA}" destId="{A1A16928-DB34-4215-AA76-AA840FF724BA}" srcOrd="0" destOrd="0" presId="urn:microsoft.com/office/officeart/2018/2/layout/IconVerticalSolidList"/>
    <dgm:cxn modelId="{8280854D-A546-479C-A29E-8ED143800525}" type="presParOf" srcId="{A1A16928-DB34-4215-AA76-AA840FF724BA}" destId="{AB59ACC9-E380-4292-B25B-9837DD0E930D}" srcOrd="0" destOrd="0" presId="urn:microsoft.com/office/officeart/2018/2/layout/IconVerticalSolidList"/>
    <dgm:cxn modelId="{46B81044-35F9-43D4-8E6F-5B7FC43F5658}" type="presParOf" srcId="{A1A16928-DB34-4215-AA76-AA840FF724BA}" destId="{9DDD1280-04EB-4E5F-94A0-408577F3937E}" srcOrd="1" destOrd="0" presId="urn:microsoft.com/office/officeart/2018/2/layout/IconVerticalSolidList"/>
    <dgm:cxn modelId="{560AAB16-1EF7-441B-BD07-74D817DFC9CF}" type="presParOf" srcId="{A1A16928-DB34-4215-AA76-AA840FF724BA}" destId="{722BA79C-5921-4937-B7DB-79F9DFC13BE1}" srcOrd="2" destOrd="0" presId="urn:microsoft.com/office/officeart/2018/2/layout/IconVerticalSolidList"/>
    <dgm:cxn modelId="{58611F8B-736E-4056-8B4A-D2F449755632}" type="presParOf" srcId="{A1A16928-DB34-4215-AA76-AA840FF724BA}" destId="{12FC9A9C-1B47-4B37-AE28-509DBA560FD5}" srcOrd="3" destOrd="0" presId="urn:microsoft.com/office/officeart/2018/2/layout/IconVerticalSolidList"/>
    <dgm:cxn modelId="{43D0971A-6C6D-4E7D-BFF7-47BFA5BC5251}" type="presParOf" srcId="{2EFDCC62-2E30-44C5-93D4-E6BCE954C5EA}" destId="{FB30C2F3-06F4-4AF9-9746-8FA9E64E7975}" srcOrd="1" destOrd="0" presId="urn:microsoft.com/office/officeart/2018/2/layout/IconVerticalSolidList"/>
    <dgm:cxn modelId="{0F8FFB11-FAB7-40D5-8A18-CE189C8D8B9D}" type="presParOf" srcId="{2EFDCC62-2E30-44C5-93D4-E6BCE954C5EA}" destId="{F3D1A656-9C9D-4A31-83AA-CB5E7381D273}" srcOrd="2" destOrd="0" presId="urn:microsoft.com/office/officeart/2018/2/layout/IconVerticalSolidList"/>
    <dgm:cxn modelId="{607C2069-EC6C-4B18-9FB5-2EFBEC1115EC}" type="presParOf" srcId="{F3D1A656-9C9D-4A31-83AA-CB5E7381D273}" destId="{F1317116-96F3-47F4-B0B0-2B144E854A9D}" srcOrd="0" destOrd="0" presId="urn:microsoft.com/office/officeart/2018/2/layout/IconVerticalSolidList"/>
    <dgm:cxn modelId="{4123AD85-4836-45A3-A13D-D806F1904E3A}" type="presParOf" srcId="{F3D1A656-9C9D-4A31-83AA-CB5E7381D273}" destId="{8821C49F-59B9-4580-A30A-147413174B45}" srcOrd="1" destOrd="0" presId="urn:microsoft.com/office/officeart/2018/2/layout/IconVerticalSolidList"/>
    <dgm:cxn modelId="{DFC11BD1-C562-439F-86F6-B2D28AD0ECFD}" type="presParOf" srcId="{F3D1A656-9C9D-4A31-83AA-CB5E7381D273}" destId="{2B2D8499-657F-4985-90A7-B688D7292F84}" srcOrd="2" destOrd="0" presId="urn:microsoft.com/office/officeart/2018/2/layout/IconVerticalSolidList"/>
    <dgm:cxn modelId="{79EC45F1-5B95-4F6A-9149-64DFDA028223}" type="presParOf" srcId="{F3D1A656-9C9D-4A31-83AA-CB5E7381D273}" destId="{4C72FF0D-5EF9-4538-B23F-061F4A479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728C7-1270-4863-AE13-E4720810D06E}" type="doc">
      <dgm:prSet loTypeId="urn:microsoft.com/office/officeart/2018/5/layout/IconCircleLabelList#1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6002BC-A08C-4C64-BC9B-1BE9DB6E9A8E}">
      <dgm:prSet custT="1"/>
      <dgm:spPr/>
      <dgm:t>
        <a:bodyPr/>
        <a:lstStyle/>
        <a:p>
          <a:pPr>
            <a:defRPr cap="all"/>
          </a:pPr>
          <a:r>
            <a:rPr lang="en-US" sz="2200" b="1" dirty="0">
              <a:latin typeface="Calibri" panose="020F0502020204030204" pitchFamily="34" charset="0"/>
              <a:cs typeface="Calibri" panose="020F0502020204030204" pitchFamily="34" charset="0"/>
            </a:rPr>
            <a:t>Break statement</a:t>
          </a:r>
        </a:p>
      </dgm:t>
    </dgm:pt>
    <dgm:pt modelId="{589923ED-3E5C-4928-9180-F9C739320A5C}" type="parTrans" cxnId="{7369AC81-C45B-4C68-861D-2577F971C00F}">
      <dgm:prSet/>
      <dgm:spPr/>
      <dgm:t>
        <a:bodyPr/>
        <a:lstStyle/>
        <a:p>
          <a:endParaRPr lang="en-US"/>
        </a:p>
      </dgm:t>
    </dgm:pt>
    <dgm:pt modelId="{A3075C5F-B5C3-45A6-8A1A-43497B6E981A}" type="sibTrans" cxnId="{7369AC81-C45B-4C68-861D-2577F971C00F}">
      <dgm:prSet phldrT="01" phldr="0"/>
      <dgm:spPr/>
      <dgm:t>
        <a:bodyPr/>
        <a:lstStyle/>
        <a:p>
          <a:endParaRPr lang="en-US"/>
        </a:p>
      </dgm:t>
    </dgm:pt>
    <dgm:pt modelId="{6829E7CF-BE4E-4EE1-AA17-15ED7B53BF6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b="1" dirty="0">
              <a:latin typeface="Calibri" panose="020F0502020204030204" pitchFamily="34" charset="0"/>
              <a:cs typeface="Calibri" panose="020F0502020204030204" pitchFamily="34" charset="0"/>
            </a:rPr>
            <a:t>Continue statement</a:t>
          </a:r>
        </a:p>
      </dgm:t>
    </dgm:pt>
    <dgm:pt modelId="{446E82FC-AAB2-4699-94C3-88E0D46CD31A}" type="parTrans" cxnId="{D6A677B5-CCC9-4DA3-8470-CE06A2F70718}">
      <dgm:prSet/>
      <dgm:spPr/>
      <dgm:t>
        <a:bodyPr/>
        <a:lstStyle/>
        <a:p>
          <a:endParaRPr lang="en-US"/>
        </a:p>
      </dgm:t>
    </dgm:pt>
    <dgm:pt modelId="{166712E5-085F-4E4C-80F3-AF853B45E3D3}" type="sibTrans" cxnId="{D6A677B5-CCC9-4DA3-8470-CE06A2F70718}">
      <dgm:prSet phldrT="02" phldr="0"/>
      <dgm:spPr/>
      <dgm:t>
        <a:bodyPr/>
        <a:lstStyle/>
        <a:p>
          <a:endParaRPr lang="en-US"/>
        </a:p>
      </dgm:t>
    </dgm:pt>
    <dgm:pt modelId="{9A552C1C-C31D-4836-910C-0482EFDF8FE8}">
      <dgm:prSet custT="1"/>
      <dgm:spPr/>
      <dgm:t>
        <a:bodyPr/>
        <a:lstStyle/>
        <a:p>
          <a:pPr>
            <a:defRPr cap="all"/>
          </a:pPr>
          <a:r>
            <a:rPr lang="en-US" sz="2200" b="1" dirty="0">
              <a:latin typeface="Calibri" panose="020F0502020204030204" pitchFamily="34" charset="0"/>
              <a:cs typeface="Calibri" panose="020F0502020204030204" pitchFamily="34" charset="0"/>
            </a:rPr>
            <a:t>Pass statement</a:t>
          </a:r>
        </a:p>
      </dgm:t>
    </dgm:pt>
    <dgm:pt modelId="{D0126657-D0E7-448C-8E5B-7DDC60E1C60D}" type="parTrans" cxnId="{1CE4C196-A6CD-4E0C-86EA-2B06C6C19A84}">
      <dgm:prSet/>
      <dgm:spPr/>
      <dgm:t>
        <a:bodyPr/>
        <a:lstStyle/>
        <a:p>
          <a:endParaRPr lang="en-US"/>
        </a:p>
      </dgm:t>
    </dgm:pt>
    <dgm:pt modelId="{36D2B1DE-EE7F-4F09-AF78-E26F3A643325}" type="sibTrans" cxnId="{1CE4C196-A6CD-4E0C-86EA-2B06C6C19A84}">
      <dgm:prSet phldrT="03" phldr="0"/>
      <dgm:spPr/>
      <dgm:t>
        <a:bodyPr/>
        <a:lstStyle/>
        <a:p>
          <a:endParaRPr lang="en-US"/>
        </a:p>
      </dgm:t>
    </dgm:pt>
    <dgm:pt modelId="{EDB319DE-3E9C-4EDC-BCDE-AF5CC855AF9A}" type="pres">
      <dgm:prSet presAssocID="{167728C7-1270-4863-AE13-E4720810D06E}" presName="root" presStyleCnt="0">
        <dgm:presLayoutVars>
          <dgm:dir/>
          <dgm:resizeHandles val="exact"/>
        </dgm:presLayoutVars>
      </dgm:prSet>
      <dgm:spPr/>
    </dgm:pt>
    <dgm:pt modelId="{21F7A824-4A7B-45A6-89C9-0F25AF9E6176}" type="pres">
      <dgm:prSet presAssocID="{156002BC-A08C-4C64-BC9B-1BE9DB6E9A8E}" presName="compNode" presStyleCnt="0"/>
      <dgm:spPr/>
    </dgm:pt>
    <dgm:pt modelId="{BA0E4423-26E6-44AF-9DED-87705EB5D65E}" type="pres">
      <dgm:prSet presAssocID="{156002BC-A08C-4C64-BC9B-1BE9DB6E9A8E}" presName="iconBgRect" presStyleLbl="bgShp" presStyleIdx="0" presStyleCnt="3"/>
      <dgm:spPr>
        <a:solidFill>
          <a:srgbClr val="FF0000"/>
        </a:solidFill>
      </dgm:spPr>
    </dgm:pt>
    <dgm:pt modelId="{D119035D-C8A3-47EA-AAA3-9A1887DD8D22}" type="pres">
      <dgm:prSet presAssocID="{156002BC-A08C-4C64-BC9B-1BE9DB6E9A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7DC3CB1E-AC44-4746-9E2A-04AF98E2D54B}" type="pres">
      <dgm:prSet presAssocID="{156002BC-A08C-4C64-BC9B-1BE9DB6E9A8E}" presName="spaceRect" presStyleCnt="0"/>
      <dgm:spPr/>
    </dgm:pt>
    <dgm:pt modelId="{365B82C0-3B5F-401D-93AB-7EB44878FAD8}" type="pres">
      <dgm:prSet presAssocID="{156002BC-A08C-4C64-BC9B-1BE9DB6E9A8E}" presName="textRect" presStyleLbl="revTx" presStyleIdx="0" presStyleCnt="3">
        <dgm:presLayoutVars>
          <dgm:chMax val="1"/>
          <dgm:chPref val="1"/>
        </dgm:presLayoutVars>
      </dgm:prSet>
      <dgm:spPr/>
    </dgm:pt>
    <dgm:pt modelId="{4EFC18B5-A18D-4717-A6CC-028FF5A58575}" type="pres">
      <dgm:prSet presAssocID="{A3075C5F-B5C3-45A6-8A1A-43497B6E981A}" presName="sibTrans" presStyleCnt="0"/>
      <dgm:spPr/>
    </dgm:pt>
    <dgm:pt modelId="{CE91EF5D-98B2-4330-9450-F78449430FC7}" type="pres">
      <dgm:prSet presAssocID="{6829E7CF-BE4E-4EE1-AA17-15ED7B53BF65}" presName="compNode" presStyleCnt="0"/>
      <dgm:spPr/>
    </dgm:pt>
    <dgm:pt modelId="{64EBC816-6E54-45BB-9829-DCF9661C8B43}" type="pres">
      <dgm:prSet presAssocID="{6829E7CF-BE4E-4EE1-AA17-15ED7B53BF65}" presName="iconBgRect" presStyleLbl="bgShp" presStyleIdx="1" presStyleCnt="3"/>
      <dgm:spPr>
        <a:solidFill>
          <a:srgbClr val="92D050"/>
        </a:solidFill>
      </dgm:spPr>
    </dgm:pt>
    <dgm:pt modelId="{F76F38ED-8A00-496B-9F57-3DFE640C2F84}" type="pres">
      <dgm:prSet presAssocID="{6829E7CF-BE4E-4EE1-AA17-15ED7B53BF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A38D17D3-D6BB-4767-979E-E8E1902EFC7F}" type="pres">
      <dgm:prSet presAssocID="{6829E7CF-BE4E-4EE1-AA17-15ED7B53BF65}" presName="spaceRect" presStyleCnt="0"/>
      <dgm:spPr/>
    </dgm:pt>
    <dgm:pt modelId="{202E8531-FBB2-4077-BBDF-D9F177181344}" type="pres">
      <dgm:prSet presAssocID="{6829E7CF-BE4E-4EE1-AA17-15ED7B53BF65}" presName="textRect" presStyleLbl="revTx" presStyleIdx="1" presStyleCnt="3">
        <dgm:presLayoutVars>
          <dgm:chMax val="1"/>
          <dgm:chPref val="1"/>
        </dgm:presLayoutVars>
      </dgm:prSet>
      <dgm:spPr/>
    </dgm:pt>
    <dgm:pt modelId="{49FB207F-43AA-468C-9A1A-927DB685DC71}" type="pres">
      <dgm:prSet presAssocID="{166712E5-085F-4E4C-80F3-AF853B45E3D3}" presName="sibTrans" presStyleCnt="0"/>
      <dgm:spPr/>
    </dgm:pt>
    <dgm:pt modelId="{60101F1C-5C62-476D-A70C-0110F013A806}" type="pres">
      <dgm:prSet presAssocID="{9A552C1C-C31D-4836-910C-0482EFDF8FE8}" presName="compNode" presStyleCnt="0"/>
      <dgm:spPr/>
    </dgm:pt>
    <dgm:pt modelId="{D00A9778-6393-4F4A-A7A4-E3F082860046}" type="pres">
      <dgm:prSet presAssocID="{9A552C1C-C31D-4836-910C-0482EFDF8FE8}" presName="iconBgRect" presStyleLbl="bgShp" presStyleIdx="2" presStyleCnt="3"/>
      <dgm:spPr>
        <a:solidFill>
          <a:schemeClr val="accent4">
            <a:lumMod val="60000"/>
            <a:lumOff val="40000"/>
          </a:schemeClr>
        </a:solidFill>
      </dgm:spPr>
    </dgm:pt>
    <dgm:pt modelId="{F5C7693B-CD47-42DC-956C-3EC4234B1C8C}" type="pres">
      <dgm:prSet presAssocID="{9A552C1C-C31D-4836-910C-0482EFDF8F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8DDB536-4203-41F5-85F8-A09A067F5A88}" type="pres">
      <dgm:prSet presAssocID="{9A552C1C-C31D-4836-910C-0482EFDF8FE8}" presName="spaceRect" presStyleCnt="0"/>
      <dgm:spPr/>
    </dgm:pt>
    <dgm:pt modelId="{4806A8CB-FFEF-4079-BFD6-5EF955219924}" type="pres">
      <dgm:prSet presAssocID="{9A552C1C-C31D-4836-910C-0482EFDF8F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6A240C-606A-41ED-BA96-F25DDD835B89}" type="presOf" srcId="{6829E7CF-BE4E-4EE1-AA17-15ED7B53BF65}" destId="{202E8531-FBB2-4077-BBDF-D9F177181344}" srcOrd="0" destOrd="0" presId="urn:microsoft.com/office/officeart/2018/5/layout/IconCircleLabelList#1"/>
    <dgm:cxn modelId="{8288DD36-1E55-472A-B7C4-F35923FD9019}" type="presOf" srcId="{156002BC-A08C-4C64-BC9B-1BE9DB6E9A8E}" destId="{365B82C0-3B5F-401D-93AB-7EB44878FAD8}" srcOrd="0" destOrd="0" presId="urn:microsoft.com/office/officeart/2018/5/layout/IconCircleLabelList#1"/>
    <dgm:cxn modelId="{7369AC81-C45B-4C68-861D-2577F971C00F}" srcId="{167728C7-1270-4863-AE13-E4720810D06E}" destId="{156002BC-A08C-4C64-BC9B-1BE9DB6E9A8E}" srcOrd="0" destOrd="0" parTransId="{589923ED-3E5C-4928-9180-F9C739320A5C}" sibTransId="{A3075C5F-B5C3-45A6-8A1A-43497B6E981A}"/>
    <dgm:cxn modelId="{1CE4C196-A6CD-4E0C-86EA-2B06C6C19A84}" srcId="{167728C7-1270-4863-AE13-E4720810D06E}" destId="{9A552C1C-C31D-4836-910C-0482EFDF8FE8}" srcOrd="2" destOrd="0" parTransId="{D0126657-D0E7-448C-8E5B-7DDC60E1C60D}" sibTransId="{36D2B1DE-EE7F-4F09-AF78-E26F3A643325}"/>
    <dgm:cxn modelId="{D6A677B5-CCC9-4DA3-8470-CE06A2F70718}" srcId="{167728C7-1270-4863-AE13-E4720810D06E}" destId="{6829E7CF-BE4E-4EE1-AA17-15ED7B53BF65}" srcOrd="1" destOrd="0" parTransId="{446E82FC-AAB2-4699-94C3-88E0D46CD31A}" sibTransId="{166712E5-085F-4E4C-80F3-AF853B45E3D3}"/>
    <dgm:cxn modelId="{C45FCFD8-F8DF-469B-B74A-7E71414BB86F}" type="presOf" srcId="{9A552C1C-C31D-4836-910C-0482EFDF8FE8}" destId="{4806A8CB-FFEF-4079-BFD6-5EF955219924}" srcOrd="0" destOrd="0" presId="urn:microsoft.com/office/officeart/2018/5/layout/IconCircleLabelList#1"/>
    <dgm:cxn modelId="{3098E4F0-CF26-4E2B-8CBD-443767CDABFE}" type="presOf" srcId="{167728C7-1270-4863-AE13-E4720810D06E}" destId="{EDB319DE-3E9C-4EDC-BCDE-AF5CC855AF9A}" srcOrd="0" destOrd="0" presId="urn:microsoft.com/office/officeart/2018/5/layout/IconCircleLabelList#1"/>
    <dgm:cxn modelId="{5CDB171A-DF1A-41C1-91F1-9BB16ACFB37D}" type="presParOf" srcId="{EDB319DE-3E9C-4EDC-BCDE-AF5CC855AF9A}" destId="{21F7A824-4A7B-45A6-89C9-0F25AF9E6176}" srcOrd="0" destOrd="0" presId="urn:microsoft.com/office/officeart/2018/5/layout/IconCircleLabelList#1"/>
    <dgm:cxn modelId="{137F13F8-90E7-41C3-9473-3563F18A4C91}" type="presParOf" srcId="{21F7A824-4A7B-45A6-89C9-0F25AF9E6176}" destId="{BA0E4423-26E6-44AF-9DED-87705EB5D65E}" srcOrd="0" destOrd="0" presId="urn:microsoft.com/office/officeart/2018/5/layout/IconCircleLabelList#1"/>
    <dgm:cxn modelId="{D910DAAB-34D7-44B2-891D-50A0F1E06893}" type="presParOf" srcId="{21F7A824-4A7B-45A6-89C9-0F25AF9E6176}" destId="{D119035D-C8A3-47EA-AAA3-9A1887DD8D22}" srcOrd="1" destOrd="0" presId="urn:microsoft.com/office/officeart/2018/5/layout/IconCircleLabelList#1"/>
    <dgm:cxn modelId="{217F9639-9004-4984-95B7-1495BF2A857C}" type="presParOf" srcId="{21F7A824-4A7B-45A6-89C9-0F25AF9E6176}" destId="{7DC3CB1E-AC44-4746-9E2A-04AF98E2D54B}" srcOrd="2" destOrd="0" presId="urn:microsoft.com/office/officeart/2018/5/layout/IconCircleLabelList#1"/>
    <dgm:cxn modelId="{BB5890A0-4BD7-41F2-8AD6-36ED1A53A8EB}" type="presParOf" srcId="{21F7A824-4A7B-45A6-89C9-0F25AF9E6176}" destId="{365B82C0-3B5F-401D-93AB-7EB44878FAD8}" srcOrd="3" destOrd="0" presId="urn:microsoft.com/office/officeart/2018/5/layout/IconCircleLabelList#1"/>
    <dgm:cxn modelId="{AD2B0B41-8D01-460A-AD15-82DD77FE3119}" type="presParOf" srcId="{EDB319DE-3E9C-4EDC-BCDE-AF5CC855AF9A}" destId="{4EFC18B5-A18D-4717-A6CC-028FF5A58575}" srcOrd="1" destOrd="0" presId="urn:microsoft.com/office/officeart/2018/5/layout/IconCircleLabelList#1"/>
    <dgm:cxn modelId="{F48594EE-D14E-4263-A7DB-6955C2E64230}" type="presParOf" srcId="{EDB319DE-3E9C-4EDC-BCDE-AF5CC855AF9A}" destId="{CE91EF5D-98B2-4330-9450-F78449430FC7}" srcOrd="2" destOrd="0" presId="urn:microsoft.com/office/officeart/2018/5/layout/IconCircleLabelList#1"/>
    <dgm:cxn modelId="{1205CEFE-7C2D-49CA-B86E-42F39C777245}" type="presParOf" srcId="{CE91EF5D-98B2-4330-9450-F78449430FC7}" destId="{64EBC816-6E54-45BB-9829-DCF9661C8B43}" srcOrd="0" destOrd="0" presId="urn:microsoft.com/office/officeart/2018/5/layout/IconCircleLabelList#1"/>
    <dgm:cxn modelId="{B869F582-461B-4DEC-8442-D8023E0380FC}" type="presParOf" srcId="{CE91EF5D-98B2-4330-9450-F78449430FC7}" destId="{F76F38ED-8A00-496B-9F57-3DFE640C2F84}" srcOrd="1" destOrd="0" presId="urn:microsoft.com/office/officeart/2018/5/layout/IconCircleLabelList#1"/>
    <dgm:cxn modelId="{FA2310A3-CAC0-41E8-A8BD-19FB9FD73BBF}" type="presParOf" srcId="{CE91EF5D-98B2-4330-9450-F78449430FC7}" destId="{A38D17D3-D6BB-4767-979E-E8E1902EFC7F}" srcOrd="2" destOrd="0" presId="urn:microsoft.com/office/officeart/2018/5/layout/IconCircleLabelList#1"/>
    <dgm:cxn modelId="{64E0079C-75EC-4356-8641-307F3F8D72EA}" type="presParOf" srcId="{CE91EF5D-98B2-4330-9450-F78449430FC7}" destId="{202E8531-FBB2-4077-BBDF-D9F177181344}" srcOrd="3" destOrd="0" presId="urn:microsoft.com/office/officeart/2018/5/layout/IconCircleLabelList#1"/>
    <dgm:cxn modelId="{45599140-23BE-49DA-84B0-9E4F765A5C03}" type="presParOf" srcId="{EDB319DE-3E9C-4EDC-BCDE-AF5CC855AF9A}" destId="{49FB207F-43AA-468C-9A1A-927DB685DC71}" srcOrd="3" destOrd="0" presId="urn:microsoft.com/office/officeart/2018/5/layout/IconCircleLabelList#1"/>
    <dgm:cxn modelId="{A13FB461-7FD5-4B5B-A97F-2B0DAF624C20}" type="presParOf" srcId="{EDB319DE-3E9C-4EDC-BCDE-AF5CC855AF9A}" destId="{60101F1C-5C62-476D-A70C-0110F013A806}" srcOrd="4" destOrd="0" presId="urn:microsoft.com/office/officeart/2018/5/layout/IconCircleLabelList#1"/>
    <dgm:cxn modelId="{ABBE33CF-684C-4E80-B3C3-52B18DAFCE67}" type="presParOf" srcId="{60101F1C-5C62-476D-A70C-0110F013A806}" destId="{D00A9778-6393-4F4A-A7A4-E3F082860046}" srcOrd="0" destOrd="0" presId="urn:microsoft.com/office/officeart/2018/5/layout/IconCircleLabelList#1"/>
    <dgm:cxn modelId="{622CE646-7D21-4BF7-A24A-5D3BEDD3762E}" type="presParOf" srcId="{60101F1C-5C62-476D-A70C-0110F013A806}" destId="{F5C7693B-CD47-42DC-956C-3EC4234B1C8C}" srcOrd="1" destOrd="0" presId="urn:microsoft.com/office/officeart/2018/5/layout/IconCircleLabelList#1"/>
    <dgm:cxn modelId="{57A2903B-6F89-47AD-8BB0-5E33DB2DCBCC}" type="presParOf" srcId="{60101F1C-5C62-476D-A70C-0110F013A806}" destId="{18DDB536-4203-41F5-85F8-A09A067F5A88}" srcOrd="2" destOrd="0" presId="urn:microsoft.com/office/officeart/2018/5/layout/IconCircleLabelList#1"/>
    <dgm:cxn modelId="{EFC4E5E0-F931-43F9-AE30-3E30A90C7D79}" type="presParOf" srcId="{60101F1C-5C62-476D-A70C-0110F013A806}" destId="{4806A8CB-FFEF-4079-BFD6-5EF955219924}" srcOrd="3" destOrd="0" presId="urn:microsoft.com/office/officeart/2018/5/layout/IconCircleLabel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DEC30B-EC66-487B-8FF7-2E5594730F77}" type="doc">
      <dgm:prSet loTypeId="urn:microsoft.com/office/officeart/2018/2/layout/IconVerticalSolidList#8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4EBC64-C308-4C43-8221-3A4A41A971AB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A function is a set of statements that take inputs, do some specific computation and produces output.</a:t>
          </a:r>
        </a:p>
      </dgm:t>
    </dgm:pt>
    <dgm:pt modelId="{A87EA749-DDD8-4E2E-ACA3-C5B5D47BE393}" type="parTrans" cxnId="{E4CFF3A2-EE45-44F9-ABAA-170325D70271}">
      <dgm:prSet/>
      <dgm:spPr/>
      <dgm:t>
        <a:bodyPr/>
        <a:lstStyle/>
        <a:p>
          <a:endParaRPr lang="en-US"/>
        </a:p>
      </dgm:t>
    </dgm:pt>
    <dgm:pt modelId="{84F8CBE7-9472-4ACB-BF63-B84509B7FBE6}" type="sibTrans" cxnId="{E4CFF3A2-EE45-44F9-ABAA-170325D70271}">
      <dgm:prSet/>
      <dgm:spPr/>
      <dgm:t>
        <a:bodyPr/>
        <a:lstStyle/>
        <a:p>
          <a:endParaRPr lang="en-US"/>
        </a:p>
      </dgm:t>
    </dgm:pt>
    <dgm:pt modelId="{6608E4B8-1CE6-4902-849E-DBC90599008D}">
      <dgm:prSet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These set of statements can be used anywhere just by calling its name and we call this as reusability.</a:t>
          </a:r>
        </a:p>
      </dgm:t>
    </dgm:pt>
    <dgm:pt modelId="{9DEE8F30-F757-47C7-9641-87D768163033}" type="parTrans" cxnId="{F880801A-3459-4F81-A9BC-CB6C6B6B9722}">
      <dgm:prSet/>
      <dgm:spPr/>
      <dgm:t>
        <a:bodyPr/>
        <a:lstStyle/>
        <a:p>
          <a:endParaRPr lang="en-US"/>
        </a:p>
      </dgm:t>
    </dgm:pt>
    <dgm:pt modelId="{947D43F6-F93C-447D-B0A5-6D566BB20F67}" type="sibTrans" cxnId="{F880801A-3459-4F81-A9BC-CB6C6B6B9722}">
      <dgm:prSet/>
      <dgm:spPr/>
      <dgm:t>
        <a:bodyPr/>
        <a:lstStyle/>
        <a:p>
          <a:endParaRPr lang="en-US"/>
        </a:p>
      </dgm:t>
    </dgm:pt>
    <dgm:pt modelId="{2EFDCC62-2E30-44C5-93D4-E6BCE954C5EA}" type="pres">
      <dgm:prSet presAssocID="{97DEC30B-EC66-487B-8FF7-2E5594730F77}" presName="root" presStyleCnt="0">
        <dgm:presLayoutVars>
          <dgm:dir/>
          <dgm:resizeHandles val="exact"/>
        </dgm:presLayoutVars>
      </dgm:prSet>
      <dgm:spPr/>
    </dgm:pt>
    <dgm:pt modelId="{A1A16928-DB34-4215-AA76-AA840FF724BA}" type="pres">
      <dgm:prSet presAssocID="{DC4EBC64-C308-4C43-8221-3A4A41A971AB}" presName="compNode" presStyleCnt="0"/>
      <dgm:spPr/>
    </dgm:pt>
    <dgm:pt modelId="{AB59ACC9-E380-4292-B25B-9837DD0E930D}" type="pres">
      <dgm:prSet presAssocID="{DC4EBC64-C308-4C43-8221-3A4A41A971AB}" presName="bgRect" presStyleLbl="bgShp" presStyleIdx="0" presStyleCnt="2"/>
      <dgm:spPr/>
    </dgm:pt>
    <dgm:pt modelId="{9DDD1280-04EB-4E5F-94A0-408577F3937E}" type="pres">
      <dgm:prSet presAssocID="{DC4EBC64-C308-4C43-8221-3A4A41A971A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2BA79C-5921-4937-B7DB-79F9DFC13BE1}" type="pres">
      <dgm:prSet presAssocID="{DC4EBC64-C308-4C43-8221-3A4A41A971AB}" presName="spaceRect" presStyleCnt="0"/>
      <dgm:spPr/>
    </dgm:pt>
    <dgm:pt modelId="{12FC9A9C-1B47-4B37-AE28-509DBA560FD5}" type="pres">
      <dgm:prSet presAssocID="{DC4EBC64-C308-4C43-8221-3A4A41A971AB}" presName="parTx" presStyleLbl="revTx" presStyleIdx="0" presStyleCnt="2">
        <dgm:presLayoutVars>
          <dgm:chMax val="0"/>
          <dgm:chPref val="0"/>
        </dgm:presLayoutVars>
      </dgm:prSet>
      <dgm:spPr/>
    </dgm:pt>
    <dgm:pt modelId="{FB30C2F3-06F4-4AF9-9746-8FA9E64E7975}" type="pres">
      <dgm:prSet presAssocID="{84F8CBE7-9472-4ACB-BF63-B84509B7FBE6}" presName="sibTrans" presStyleCnt="0"/>
      <dgm:spPr/>
    </dgm:pt>
    <dgm:pt modelId="{F3D1A656-9C9D-4A31-83AA-CB5E7381D273}" type="pres">
      <dgm:prSet presAssocID="{6608E4B8-1CE6-4902-849E-DBC90599008D}" presName="compNode" presStyleCnt="0"/>
      <dgm:spPr/>
    </dgm:pt>
    <dgm:pt modelId="{F1317116-96F3-47F4-B0B0-2B144E854A9D}" type="pres">
      <dgm:prSet presAssocID="{6608E4B8-1CE6-4902-849E-DBC90599008D}" presName="bgRect" presStyleLbl="bgShp" presStyleIdx="1" presStyleCnt="2"/>
      <dgm:spPr/>
    </dgm:pt>
    <dgm:pt modelId="{8821C49F-59B9-4580-A30A-147413174B45}" type="pres">
      <dgm:prSet presAssocID="{6608E4B8-1CE6-4902-849E-DBC9059900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2B2D8499-657F-4985-90A7-B688D7292F84}" type="pres">
      <dgm:prSet presAssocID="{6608E4B8-1CE6-4902-849E-DBC90599008D}" presName="spaceRect" presStyleCnt="0"/>
      <dgm:spPr/>
    </dgm:pt>
    <dgm:pt modelId="{4C72FF0D-5EF9-4538-B23F-061F4A479A5C}" type="pres">
      <dgm:prSet presAssocID="{6608E4B8-1CE6-4902-849E-DBC90599008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880801A-3459-4F81-A9BC-CB6C6B6B9722}" srcId="{97DEC30B-EC66-487B-8FF7-2E5594730F77}" destId="{6608E4B8-1CE6-4902-849E-DBC90599008D}" srcOrd="1" destOrd="0" parTransId="{9DEE8F30-F757-47C7-9641-87D768163033}" sibTransId="{947D43F6-F93C-447D-B0A5-6D566BB20F67}"/>
    <dgm:cxn modelId="{18F38366-53AF-4520-BA99-D6FB9EF822BF}" type="presOf" srcId="{DC4EBC64-C308-4C43-8221-3A4A41A971AB}" destId="{12FC9A9C-1B47-4B37-AE28-509DBA560FD5}" srcOrd="0" destOrd="0" presId="urn:microsoft.com/office/officeart/2018/2/layout/IconVerticalSolidList#8"/>
    <dgm:cxn modelId="{E4CFF3A2-EE45-44F9-ABAA-170325D70271}" srcId="{97DEC30B-EC66-487B-8FF7-2E5594730F77}" destId="{DC4EBC64-C308-4C43-8221-3A4A41A971AB}" srcOrd="0" destOrd="0" parTransId="{A87EA749-DDD8-4E2E-ACA3-C5B5D47BE393}" sibTransId="{84F8CBE7-9472-4ACB-BF63-B84509B7FBE6}"/>
    <dgm:cxn modelId="{1E6061B8-DAC8-4D3C-9592-6DE775DB15EE}" type="presOf" srcId="{97DEC30B-EC66-487B-8FF7-2E5594730F77}" destId="{2EFDCC62-2E30-44C5-93D4-E6BCE954C5EA}" srcOrd="0" destOrd="0" presId="urn:microsoft.com/office/officeart/2018/2/layout/IconVerticalSolidList#8"/>
    <dgm:cxn modelId="{6A370FCE-50C5-450A-B53F-A6D6A789502C}" type="presOf" srcId="{6608E4B8-1CE6-4902-849E-DBC90599008D}" destId="{4C72FF0D-5EF9-4538-B23F-061F4A479A5C}" srcOrd="0" destOrd="0" presId="urn:microsoft.com/office/officeart/2018/2/layout/IconVerticalSolidList#8"/>
    <dgm:cxn modelId="{56B07322-0380-4164-A27F-D19FB61E2706}" type="presParOf" srcId="{2EFDCC62-2E30-44C5-93D4-E6BCE954C5EA}" destId="{A1A16928-DB34-4215-AA76-AA840FF724BA}" srcOrd="0" destOrd="0" presId="urn:microsoft.com/office/officeart/2018/2/layout/IconVerticalSolidList#8"/>
    <dgm:cxn modelId="{8280854D-A546-479C-A29E-8ED143800525}" type="presParOf" srcId="{A1A16928-DB34-4215-AA76-AA840FF724BA}" destId="{AB59ACC9-E380-4292-B25B-9837DD0E930D}" srcOrd="0" destOrd="0" presId="urn:microsoft.com/office/officeart/2018/2/layout/IconVerticalSolidList#8"/>
    <dgm:cxn modelId="{46B81044-35F9-43D4-8E6F-5B7FC43F5658}" type="presParOf" srcId="{A1A16928-DB34-4215-AA76-AA840FF724BA}" destId="{9DDD1280-04EB-4E5F-94A0-408577F3937E}" srcOrd="1" destOrd="0" presId="urn:microsoft.com/office/officeart/2018/2/layout/IconVerticalSolidList#8"/>
    <dgm:cxn modelId="{560AAB16-1EF7-441B-BD07-74D817DFC9CF}" type="presParOf" srcId="{A1A16928-DB34-4215-AA76-AA840FF724BA}" destId="{722BA79C-5921-4937-B7DB-79F9DFC13BE1}" srcOrd="2" destOrd="0" presId="urn:microsoft.com/office/officeart/2018/2/layout/IconVerticalSolidList#8"/>
    <dgm:cxn modelId="{58611F8B-736E-4056-8B4A-D2F449755632}" type="presParOf" srcId="{A1A16928-DB34-4215-AA76-AA840FF724BA}" destId="{12FC9A9C-1B47-4B37-AE28-509DBA560FD5}" srcOrd="3" destOrd="0" presId="urn:microsoft.com/office/officeart/2018/2/layout/IconVerticalSolidList#8"/>
    <dgm:cxn modelId="{43D0971A-6C6D-4E7D-BFF7-47BFA5BC5251}" type="presParOf" srcId="{2EFDCC62-2E30-44C5-93D4-E6BCE954C5EA}" destId="{FB30C2F3-06F4-4AF9-9746-8FA9E64E7975}" srcOrd="1" destOrd="0" presId="urn:microsoft.com/office/officeart/2018/2/layout/IconVerticalSolidList#8"/>
    <dgm:cxn modelId="{0F8FFB11-FAB7-40D5-8A18-CE189C8D8B9D}" type="presParOf" srcId="{2EFDCC62-2E30-44C5-93D4-E6BCE954C5EA}" destId="{F3D1A656-9C9D-4A31-83AA-CB5E7381D273}" srcOrd="2" destOrd="0" presId="urn:microsoft.com/office/officeart/2018/2/layout/IconVerticalSolidList#8"/>
    <dgm:cxn modelId="{607C2069-EC6C-4B18-9FB5-2EFBEC1115EC}" type="presParOf" srcId="{F3D1A656-9C9D-4A31-83AA-CB5E7381D273}" destId="{F1317116-96F3-47F4-B0B0-2B144E854A9D}" srcOrd="0" destOrd="0" presId="urn:microsoft.com/office/officeart/2018/2/layout/IconVerticalSolidList#8"/>
    <dgm:cxn modelId="{4123AD85-4836-45A3-A13D-D806F1904E3A}" type="presParOf" srcId="{F3D1A656-9C9D-4A31-83AA-CB5E7381D273}" destId="{8821C49F-59B9-4580-A30A-147413174B45}" srcOrd="1" destOrd="0" presId="urn:microsoft.com/office/officeart/2018/2/layout/IconVerticalSolidList#8"/>
    <dgm:cxn modelId="{DFC11BD1-C562-439F-86F6-B2D28AD0ECFD}" type="presParOf" srcId="{F3D1A656-9C9D-4A31-83AA-CB5E7381D273}" destId="{2B2D8499-657F-4985-90A7-B688D7292F84}" srcOrd="2" destOrd="0" presId="urn:microsoft.com/office/officeart/2018/2/layout/IconVerticalSolidList#8"/>
    <dgm:cxn modelId="{79EC45F1-5B95-4F6A-9149-64DFDA028223}" type="presParOf" srcId="{F3D1A656-9C9D-4A31-83AA-CB5E7381D273}" destId="{4C72FF0D-5EF9-4538-B23F-061F4A479A5C}" srcOrd="3" destOrd="0" presId="urn:microsoft.com/office/officeart/2018/2/layout/IconVerticalSolidList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D9DA7A-08D6-4B97-8B60-0462E3AB4B37}" type="doc">
      <dgm:prSet loTypeId="urn:microsoft.com/office/officeart/2005/8/layout/matrix2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162312E-6267-4410-B0F8-2C1AAEC7DCA3}">
      <dgm:prSet phldrT="[Text]"/>
      <dgm:spPr/>
      <dgm:t>
        <a:bodyPr/>
        <a:lstStyle/>
        <a:p>
          <a:r>
            <a:rPr lang="en-US" dirty="0"/>
            <a:t>PYTHON BUILT-IN FUNCTIONS</a:t>
          </a:r>
          <a:endParaRPr lang="en-IN" dirty="0"/>
        </a:p>
      </dgm:t>
    </dgm:pt>
    <dgm:pt modelId="{7EF5D4EE-A7C4-43FE-B547-557025E177C6}" type="parTrans" cxnId="{99253913-BF7F-4A84-A78B-BE41D78E75CB}">
      <dgm:prSet/>
      <dgm:spPr/>
      <dgm:t>
        <a:bodyPr/>
        <a:lstStyle/>
        <a:p>
          <a:endParaRPr lang="en-IN"/>
        </a:p>
      </dgm:t>
    </dgm:pt>
    <dgm:pt modelId="{320ADBCE-6F1A-4E0A-B708-AEAFB4618486}" type="sibTrans" cxnId="{99253913-BF7F-4A84-A78B-BE41D78E75CB}">
      <dgm:prSet/>
      <dgm:spPr/>
      <dgm:t>
        <a:bodyPr/>
        <a:lstStyle/>
        <a:p>
          <a:endParaRPr lang="en-IN"/>
        </a:p>
      </dgm:t>
    </dgm:pt>
    <dgm:pt modelId="{31EE1EEB-BFA7-4ED7-A0B0-85D3EAA0A760}">
      <dgm:prSet phldrT="[Text]"/>
      <dgm:spPr/>
      <dgm:t>
        <a:bodyPr/>
        <a:lstStyle/>
        <a:p>
          <a:r>
            <a:rPr lang="en-US" dirty="0"/>
            <a:t>PYTHON USER-DEFINED FUNCTIONS</a:t>
          </a:r>
          <a:endParaRPr lang="en-IN" dirty="0"/>
        </a:p>
      </dgm:t>
    </dgm:pt>
    <dgm:pt modelId="{773986CE-3075-4775-94B0-570D6F3F50A4}" type="parTrans" cxnId="{8E370417-071D-427F-A420-5108F88C7DA2}">
      <dgm:prSet/>
      <dgm:spPr/>
      <dgm:t>
        <a:bodyPr/>
        <a:lstStyle/>
        <a:p>
          <a:endParaRPr lang="en-IN"/>
        </a:p>
      </dgm:t>
    </dgm:pt>
    <dgm:pt modelId="{7F7E1B6C-7200-4829-BE76-250CD0FFF6DB}" type="sibTrans" cxnId="{8E370417-071D-427F-A420-5108F88C7DA2}">
      <dgm:prSet/>
      <dgm:spPr/>
      <dgm:t>
        <a:bodyPr/>
        <a:lstStyle/>
        <a:p>
          <a:endParaRPr lang="en-IN"/>
        </a:p>
      </dgm:t>
    </dgm:pt>
    <dgm:pt modelId="{77D46471-04FD-4A1B-B268-D13F2275D8E2}">
      <dgm:prSet phldrT="[Text]"/>
      <dgm:spPr/>
      <dgm:t>
        <a:bodyPr/>
        <a:lstStyle/>
        <a:p>
          <a:r>
            <a:rPr lang="en-US" dirty="0"/>
            <a:t>PYTHON RECURSION FUNCTIONS</a:t>
          </a:r>
          <a:endParaRPr lang="en-IN" dirty="0"/>
        </a:p>
      </dgm:t>
    </dgm:pt>
    <dgm:pt modelId="{F164CEF4-DC6F-4747-9D6D-89F2C9B979CC}" type="parTrans" cxnId="{C6C0745B-322D-438E-BE77-9D6AC71F31D6}">
      <dgm:prSet/>
      <dgm:spPr/>
      <dgm:t>
        <a:bodyPr/>
        <a:lstStyle/>
        <a:p>
          <a:endParaRPr lang="en-IN"/>
        </a:p>
      </dgm:t>
    </dgm:pt>
    <dgm:pt modelId="{C6F81ED3-3145-42B9-B2D2-F66E68E60001}" type="sibTrans" cxnId="{C6C0745B-322D-438E-BE77-9D6AC71F31D6}">
      <dgm:prSet/>
      <dgm:spPr/>
      <dgm:t>
        <a:bodyPr/>
        <a:lstStyle/>
        <a:p>
          <a:endParaRPr lang="en-IN"/>
        </a:p>
      </dgm:t>
    </dgm:pt>
    <dgm:pt modelId="{0896D458-26BF-4BA8-AB29-A20253691D88}">
      <dgm:prSet phldrT="[Text]"/>
      <dgm:spPr/>
      <dgm:t>
        <a:bodyPr/>
        <a:lstStyle/>
        <a:p>
          <a:r>
            <a:rPr lang="en-US" dirty="0"/>
            <a:t>PYTHON LAMBDA FUNCTIONS</a:t>
          </a:r>
          <a:endParaRPr lang="en-IN" dirty="0"/>
        </a:p>
      </dgm:t>
    </dgm:pt>
    <dgm:pt modelId="{EE7B4A7F-4D04-4D3E-B167-038C40E81440}" type="parTrans" cxnId="{245BF69C-DCD7-4325-8466-8F9D01703507}">
      <dgm:prSet/>
      <dgm:spPr/>
      <dgm:t>
        <a:bodyPr/>
        <a:lstStyle/>
        <a:p>
          <a:endParaRPr lang="en-IN"/>
        </a:p>
      </dgm:t>
    </dgm:pt>
    <dgm:pt modelId="{FCF4F067-B0E1-4CBA-BD0C-7EA5784B3A2B}" type="sibTrans" cxnId="{245BF69C-DCD7-4325-8466-8F9D01703507}">
      <dgm:prSet/>
      <dgm:spPr/>
      <dgm:t>
        <a:bodyPr/>
        <a:lstStyle/>
        <a:p>
          <a:endParaRPr lang="en-IN"/>
        </a:p>
      </dgm:t>
    </dgm:pt>
    <dgm:pt modelId="{FCAAA9A2-628A-4DCD-8D2D-DE5A3067511E}" type="pres">
      <dgm:prSet presAssocID="{60D9DA7A-08D6-4B97-8B60-0462E3AB4B37}" presName="matrix" presStyleCnt="0">
        <dgm:presLayoutVars>
          <dgm:chMax val="1"/>
          <dgm:dir/>
          <dgm:resizeHandles val="exact"/>
        </dgm:presLayoutVars>
      </dgm:prSet>
      <dgm:spPr/>
    </dgm:pt>
    <dgm:pt modelId="{71D92339-0120-4573-B099-F2B77F86E37B}" type="pres">
      <dgm:prSet presAssocID="{60D9DA7A-08D6-4B97-8B60-0462E3AB4B37}" presName="axisShape" presStyleLbl="bgShp" presStyleIdx="0" presStyleCnt="1"/>
      <dgm:spPr/>
    </dgm:pt>
    <dgm:pt modelId="{425BD269-DC87-4C34-B30F-0A1BAE747B07}" type="pres">
      <dgm:prSet presAssocID="{60D9DA7A-08D6-4B97-8B60-0462E3AB4B37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95DBF28-E816-4A9F-AD15-BF7B14B55A0E}" type="pres">
      <dgm:prSet presAssocID="{60D9DA7A-08D6-4B97-8B60-0462E3AB4B37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105B5A-4C4A-4091-91CD-4DD2D26613A9}" type="pres">
      <dgm:prSet presAssocID="{60D9DA7A-08D6-4B97-8B60-0462E3AB4B37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A20333F-861E-4C1C-8C2B-3C871306D739}" type="pres">
      <dgm:prSet presAssocID="{60D9DA7A-08D6-4B97-8B60-0462E3AB4B37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AAFB00F-5CBC-4183-B1C9-BC075F621FAD}" type="presOf" srcId="{0896D458-26BF-4BA8-AB29-A20253691D88}" destId="{9A20333F-861E-4C1C-8C2B-3C871306D739}" srcOrd="0" destOrd="0" presId="urn:microsoft.com/office/officeart/2005/8/layout/matrix2"/>
    <dgm:cxn modelId="{99253913-BF7F-4A84-A78B-BE41D78E75CB}" srcId="{60D9DA7A-08D6-4B97-8B60-0462E3AB4B37}" destId="{3162312E-6267-4410-B0F8-2C1AAEC7DCA3}" srcOrd="0" destOrd="0" parTransId="{7EF5D4EE-A7C4-43FE-B547-557025E177C6}" sibTransId="{320ADBCE-6F1A-4E0A-B708-AEAFB4618486}"/>
    <dgm:cxn modelId="{8E370417-071D-427F-A420-5108F88C7DA2}" srcId="{60D9DA7A-08D6-4B97-8B60-0462E3AB4B37}" destId="{31EE1EEB-BFA7-4ED7-A0B0-85D3EAA0A760}" srcOrd="1" destOrd="0" parTransId="{773986CE-3075-4775-94B0-570D6F3F50A4}" sibTransId="{7F7E1B6C-7200-4829-BE76-250CD0FFF6DB}"/>
    <dgm:cxn modelId="{C6C0745B-322D-438E-BE77-9D6AC71F31D6}" srcId="{60D9DA7A-08D6-4B97-8B60-0462E3AB4B37}" destId="{77D46471-04FD-4A1B-B268-D13F2275D8E2}" srcOrd="2" destOrd="0" parTransId="{F164CEF4-DC6F-4747-9D6D-89F2C9B979CC}" sibTransId="{C6F81ED3-3145-42B9-B2D2-F66E68E60001}"/>
    <dgm:cxn modelId="{244FEA73-D73F-4C2C-AABB-673D2BCAC471}" type="presOf" srcId="{3162312E-6267-4410-B0F8-2C1AAEC7DCA3}" destId="{425BD269-DC87-4C34-B30F-0A1BAE747B07}" srcOrd="0" destOrd="0" presId="urn:microsoft.com/office/officeart/2005/8/layout/matrix2"/>
    <dgm:cxn modelId="{245BF69C-DCD7-4325-8466-8F9D01703507}" srcId="{60D9DA7A-08D6-4B97-8B60-0462E3AB4B37}" destId="{0896D458-26BF-4BA8-AB29-A20253691D88}" srcOrd="3" destOrd="0" parTransId="{EE7B4A7F-4D04-4D3E-B167-038C40E81440}" sibTransId="{FCF4F067-B0E1-4CBA-BD0C-7EA5784B3A2B}"/>
    <dgm:cxn modelId="{0FAA9BB8-B8E6-4703-8FD4-E6127CF32A54}" type="presOf" srcId="{31EE1EEB-BFA7-4ED7-A0B0-85D3EAA0A760}" destId="{B95DBF28-E816-4A9F-AD15-BF7B14B55A0E}" srcOrd="0" destOrd="0" presId="urn:microsoft.com/office/officeart/2005/8/layout/matrix2"/>
    <dgm:cxn modelId="{D6DADDE1-C519-45C6-9C30-013F9D5D81E4}" type="presOf" srcId="{60D9DA7A-08D6-4B97-8B60-0462E3AB4B37}" destId="{FCAAA9A2-628A-4DCD-8D2D-DE5A3067511E}" srcOrd="0" destOrd="0" presId="urn:microsoft.com/office/officeart/2005/8/layout/matrix2"/>
    <dgm:cxn modelId="{2A4BF8FF-8951-4FDC-AB8A-FEC41CC3349A}" type="presOf" srcId="{77D46471-04FD-4A1B-B268-D13F2275D8E2}" destId="{3D105B5A-4C4A-4091-91CD-4DD2D26613A9}" srcOrd="0" destOrd="0" presId="urn:microsoft.com/office/officeart/2005/8/layout/matrix2"/>
    <dgm:cxn modelId="{9BC23EF4-EBA0-4D43-9106-3FD967A3F6AD}" type="presParOf" srcId="{FCAAA9A2-628A-4DCD-8D2D-DE5A3067511E}" destId="{71D92339-0120-4573-B099-F2B77F86E37B}" srcOrd="0" destOrd="0" presId="urn:microsoft.com/office/officeart/2005/8/layout/matrix2"/>
    <dgm:cxn modelId="{78065920-B20F-4773-A981-BFCC38AB990E}" type="presParOf" srcId="{FCAAA9A2-628A-4DCD-8D2D-DE5A3067511E}" destId="{425BD269-DC87-4C34-B30F-0A1BAE747B07}" srcOrd="1" destOrd="0" presId="urn:microsoft.com/office/officeart/2005/8/layout/matrix2"/>
    <dgm:cxn modelId="{34A195A0-C11C-4AAC-A414-DACE9C3D2267}" type="presParOf" srcId="{FCAAA9A2-628A-4DCD-8D2D-DE5A3067511E}" destId="{B95DBF28-E816-4A9F-AD15-BF7B14B55A0E}" srcOrd="2" destOrd="0" presId="urn:microsoft.com/office/officeart/2005/8/layout/matrix2"/>
    <dgm:cxn modelId="{56CC276E-DB77-49C7-BEED-E6C87E6E0C33}" type="presParOf" srcId="{FCAAA9A2-628A-4DCD-8D2D-DE5A3067511E}" destId="{3D105B5A-4C4A-4091-91CD-4DD2D26613A9}" srcOrd="3" destOrd="0" presId="urn:microsoft.com/office/officeart/2005/8/layout/matrix2"/>
    <dgm:cxn modelId="{6FBE1A1C-6ED2-48A9-B504-4B974E6703B4}" type="presParOf" srcId="{FCAAA9A2-628A-4DCD-8D2D-DE5A3067511E}" destId="{9A20333F-861E-4C1C-8C2B-3C871306D73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30DEDB-21CF-449C-A42F-7FC2F7A3EB7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40E4099-50D9-4250-AF86-9160D040DC73}">
      <dgm:prSet phldrT="[Text]"/>
      <dgm:spPr/>
      <dgm:t>
        <a:bodyPr/>
        <a:lstStyle/>
        <a:p>
          <a:r>
            <a:rPr lang="en-US" dirty="0"/>
            <a:t>  </a:t>
          </a:r>
          <a:endParaRPr lang="en-IN" dirty="0"/>
        </a:p>
      </dgm:t>
    </dgm:pt>
    <dgm:pt modelId="{65B68405-7764-4CBA-AD88-6503780B199D}" type="parTrans" cxnId="{E5E6332D-7208-4D8D-88FD-945535A18E2C}">
      <dgm:prSet/>
      <dgm:spPr/>
      <dgm:t>
        <a:bodyPr/>
        <a:lstStyle/>
        <a:p>
          <a:endParaRPr lang="en-IN"/>
        </a:p>
      </dgm:t>
    </dgm:pt>
    <dgm:pt modelId="{CFC0027F-5AFE-458F-A627-E0857936CF4B}" type="sibTrans" cxnId="{E5E6332D-7208-4D8D-88FD-945535A18E2C}">
      <dgm:prSet/>
      <dgm:spPr/>
      <dgm:t>
        <a:bodyPr/>
        <a:lstStyle/>
        <a:p>
          <a:endParaRPr lang="en-IN"/>
        </a:p>
      </dgm:t>
    </dgm:pt>
    <dgm:pt modelId="{5D53849F-684C-42FD-B6F1-BC4161AF036B}">
      <dgm:prSet phldrT="[Text]"/>
      <dgm:spPr/>
      <dgm:t>
        <a:bodyPr/>
        <a:lstStyle/>
        <a:p>
          <a:r>
            <a:rPr lang="en-US" dirty="0"/>
            <a:t>Def()</a:t>
          </a:r>
          <a:endParaRPr lang="en-IN" dirty="0"/>
        </a:p>
      </dgm:t>
    </dgm:pt>
    <dgm:pt modelId="{82A92E48-3562-4723-A5A9-559D1C1327AB}" type="parTrans" cxnId="{B0FE8A56-63DF-4166-9D22-A58362FA27B3}">
      <dgm:prSet/>
      <dgm:spPr/>
      <dgm:t>
        <a:bodyPr/>
        <a:lstStyle/>
        <a:p>
          <a:endParaRPr lang="en-IN"/>
        </a:p>
      </dgm:t>
    </dgm:pt>
    <dgm:pt modelId="{9A42D9B6-829E-4767-807A-BBD966D5CC87}" type="sibTrans" cxnId="{B0FE8A56-63DF-4166-9D22-A58362FA27B3}">
      <dgm:prSet/>
      <dgm:spPr/>
      <dgm:t>
        <a:bodyPr/>
        <a:lstStyle/>
        <a:p>
          <a:endParaRPr lang="en-IN"/>
        </a:p>
      </dgm:t>
    </dgm:pt>
    <dgm:pt modelId="{5EEDEF2A-2CF4-4564-AD80-B6B39E4FCFDD}">
      <dgm:prSet phldrT="[Text]"/>
      <dgm:spPr/>
      <dgm:t>
        <a:bodyPr/>
        <a:lstStyle/>
        <a:p>
          <a:r>
            <a:rPr lang="en-US" dirty="0"/>
            <a:t>   </a:t>
          </a:r>
          <a:endParaRPr lang="en-IN" dirty="0"/>
        </a:p>
      </dgm:t>
    </dgm:pt>
    <dgm:pt modelId="{9D0BBF3F-E41F-4F4B-8B76-3EB7C792116F}" type="sibTrans" cxnId="{C8849AD6-0DC7-47F4-858C-D83E7EB40213}">
      <dgm:prSet/>
      <dgm:spPr/>
      <dgm:t>
        <a:bodyPr/>
        <a:lstStyle/>
        <a:p>
          <a:endParaRPr lang="en-IN"/>
        </a:p>
      </dgm:t>
    </dgm:pt>
    <dgm:pt modelId="{E728E270-B38F-4AF3-AB55-2AC7FDEED303}" type="parTrans" cxnId="{C8849AD6-0DC7-47F4-858C-D83E7EB40213}">
      <dgm:prSet/>
      <dgm:spPr/>
      <dgm:t>
        <a:bodyPr/>
        <a:lstStyle/>
        <a:p>
          <a:endParaRPr lang="en-IN"/>
        </a:p>
      </dgm:t>
    </dgm:pt>
    <dgm:pt modelId="{854DE790-5A0B-4E91-8902-28D4A9880245}" type="pres">
      <dgm:prSet presAssocID="{5A30DEDB-21CF-449C-A42F-7FC2F7A3EB7B}" presName="Name0" presStyleCnt="0">
        <dgm:presLayoutVars>
          <dgm:chMax/>
          <dgm:chPref/>
          <dgm:dir/>
          <dgm:animLvl val="lvl"/>
        </dgm:presLayoutVars>
      </dgm:prSet>
      <dgm:spPr/>
    </dgm:pt>
    <dgm:pt modelId="{D5128579-D7AF-43B5-8900-0820C497CF1E}" type="pres">
      <dgm:prSet presAssocID="{F40E4099-50D9-4250-AF86-9160D040DC73}" presName="composite" presStyleCnt="0"/>
      <dgm:spPr/>
    </dgm:pt>
    <dgm:pt modelId="{BBBA3202-49AC-40EF-A8A2-B99E3E002DA7}" type="pres">
      <dgm:prSet presAssocID="{F40E4099-50D9-4250-AF86-9160D040DC7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B9E2B7C-118C-4086-BC8B-8EBF5F299F38}" type="pres">
      <dgm:prSet presAssocID="{F40E4099-50D9-4250-AF86-9160D040DC7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07C9622-6520-46D5-A10B-4B3B86D6269E}" type="pres">
      <dgm:prSet presAssocID="{F40E4099-50D9-4250-AF86-9160D040DC73}" presName="BalanceSpacing" presStyleCnt="0"/>
      <dgm:spPr/>
    </dgm:pt>
    <dgm:pt modelId="{447F7392-4312-47B4-AAFD-46202FCAD96A}" type="pres">
      <dgm:prSet presAssocID="{F40E4099-50D9-4250-AF86-9160D040DC73}" presName="BalanceSpacing1" presStyleCnt="0"/>
      <dgm:spPr/>
    </dgm:pt>
    <dgm:pt modelId="{1EBDAEE1-6900-4944-8ADC-FEACAC23BE01}" type="pres">
      <dgm:prSet presAssocID="{CFC0027F-5AFE-458F-A627-E0857936CF4B}" presName="Accent1Text" presStyleLbl="node1" presStyleIdx="1" presStyleCnt="6" custLinFactNeighborY="0"/>
      <dgm:spPr/>
    </dgm:pt>
    <dgm:pt modelId="{04B7AF64-2166-407C-ADB4-EA4AD54F5520}" type="pres">
      <dgm:prSet presAssocID="{CFC0027F-5AFE-458F-A627-E0857936CF4B}" presName="spaceBetweenRectangles" presStyleCnt="0"/>
      <dgm:spPr/>
    </dgm:pt>
    <dgm:pt modelId="{E2CCC291-FF94-4FD5-B4E0-08AF4FD45049}" type="pres">
      <dgm:prSet presAssocID="{5D53849F-684C-42FD-B6F1-BC4161AF036B}" presName="composite" presStyleCnt="0"/>
      <dgm:spPr/>
    </dgm:pt>
    <dgm:pt modelId="{CF18EA0D-07E0-42A0-9F0E-8274756E0CF5}" type="pres">
      <dgm:prSet presAssocID="{5D53849F-684C-42FD-B6F1-BC4161AF036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445C32B-655D-42E5-A520-B6BAE6761BC2}" type="pres">
      <dgm:prSet presAssocID="{5D53849F-684C-42FD-B6F1-BC4161AF036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C70C3F7-C691-4DF1-B3F6-FFF95440C47B}" type="pres">
      <dgm:prSet presAssocID="{5D53849F-684C-42FD-B6F1-BC4161AF036B}" presName="BalanceSpacing" presStyleCnt="0"/>
      <dgm:spPr/>
    </dgm:pt>
    <dgm:pt modelId="{E9FCB529-7C1B-4154-B62A-3BF1FDF6B544}" type="pres">
      <dgm:prSet presAssocID="{5D53849F-684C-42FD-B6F1-BC4161AF036B}" presName="BalanceSpacing1" presStyleCnt="0"/>
      <dgm:spPr/>
    </dgm:pt>
    <dgm:pt modelId="{5B8AE5FB-6680-4E8F-9C60-140309CD9524}" type="pres">
      <dgm:prSet presAssocID="{9A42D9B6-829E-4767-807A-BBD966D5CC87}" presName="Accent1Text" presStyleLbl="node1" presStyleIdx="3" presStyleCnt="6"/>
      <dgm:spPr/>
    </dgm:pt>
    <dgm:pt modelId="{445A74DE-E632-4672-A581-E9C2457006F8}" type="pres">
      <dgm:prSet presAssocID="{9A42D9B6-829E-4767-807A-BBD966D5CC87}" presName="spaceBetweenRectangles" presStyleCnt="0"/>
      <dgm:spPr/>
    </dgm:pt>
    <dgm:pt modelId="{E9C87385-20AF-409B-AFF3-DE1ED4242591}" type="pres">
      <dgm:prSet presAssocID="{5EEDEF2A-2CF4-4564-AD80-B6B39E4FCFDD}" presName="composite" presStyleCnt="0"/>
      <dgm:spPr/>
    </dgm:pt>
    <dgm:pt modelId="{5A2B88AA-6A10-4B69-AD19-3904316560EC}" type="pres">
      <dgm:prSet presAssocID="{5EEDEF2A-2CF4-4564-AD80-B6B39E4FCFDD}" presName="Parent1" presStyleLbl="node1" presStyleIdx="4" presStyleCnt="6" custLinFactNeighborY="-696">
        <dgm:presLayoutVars>
          <dgm:chMax val="1"/>
          <dgm:chPref val="1"/>
          <dgm:bulletEnabled val="1"/>
        </dgm:presLayoutVars>
      </dgm:prSet>
      <dgm:spPr/>
    </dgm:pt>
    <dgm:pt modelId="{D84C9D81-A374-4CBC-B7BF-A9D625E66167}" type="pres">
      <dgm:prSet presAssocID="{5EEDEF2A-2CF4-4564-AD80-B6B39E4FCFD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394E822-1CEF-42A3-89CF-D44026AF096B}" type="pres">
      <dgm:prSet presAssocID="{5EEDEF2A-2CF4-4564-AD80-B6B39E4FCFDD}" presName="BalanceSpacing" presStyleCnt="0"/>
      <dgm:spPr/>
    </dgm:pt>
    <dgm:pt modelId="{28979952-19D4-45CE-A369-820BFBF898D0}" type="pres">
      <dgm:prSet presAssocID="{5EEDEF2A-2CF4-4564-AD80-B6B39E4FCFDD}" presName="BalanceSpacing1" presStyleCnt="0"/>
      <dgm:spPr/>
    </dgm:pt>
    <dgm:pt modelId="{80DDEFE4-B271-4F4A-9FAA-FC01151B8092}" type="pres">
      <dgm:prSet presAssocID="{9D0BBF3F-E41F-4F4B-8B76-3EB7C792116F}" presName="Accent1Text" presStyleLbl="node1" presStyleIdx="5" presStyleCnt="6"/>
      <dgm:spPr/>
    </dgm:pt>
  </dgm:ptLst>
  <dgm:cxnLst>
    <dgm:cxn modelId="{E5E6332D-7208-4D8D-88FD-945535A18E2C}" srcId="{5A30DEDB-21CF-449C-A42F-7FC2F7A3EB7B}" destId="{F40E4099-50D9-4250-AF86-9160D040DC73}" srcOrd="0" destOrd="0" parTransId="{65B68405-7764-4CBA-AD88-6503780B199D}" sibTransId="{CFC0027F-5AFE-458F-A627-E0857936CF4B}"/>
    <dgm:cxn modelId="{D245FC3E-B6ED-4BEC-AFEA-FCE8DC67D1B7}" type="presOf" srcId="{5EEDEF2A-2CF4-4564-AD80-B6B39E4FCFDD}" destId="{5A2B88AA-6A10-4B69-AD19-3904316560EC}" srcOrd="0" destOrd="0" presId="urn:microsoft.com/office/officeart/2008/layout/AlternatingHexagons"/>
    <dgm:cxn modelId="{0D815F5D-022C-40BA-B733-518BB7E327CF}" type="presOf" srcId="{F40E4099-50D9-4250-AF86-9160D040DC73}" destId="{BBBA3202-49AC-40EF-A8A2-B99E3E002DA7}" srcOrd="0" destOrd="0" presId="urn:microsoft.com/office/officeart/2008/layout/AlternatingHexagons"/>
    <dgm:cxn modelId="{A289A672-7FE5-4E0A-98DA-5A61E3006B9B}" type="presOf" srcId="{9A42D9B6-829E-4767-807A-BBD966D5CC87}" destId="{5B8AE5FB-6680-4E8F-9C60-140309CD9524}" srcOrd="0" destOrd="0" presId="urn:microsoft.com/office/officeart/2008/layout/AlternatingHexagons"/>
    <dgm:cxn modelId="{B0FE8A56-63DF-4166-9D22-A58362FA27B3}" srcId="{5A30DEDB-21CF-449C-A42F-7FC2F7A3EB7B}" destId="{5D53849F-684C-42FD-B6F1-BC4161AF036B}" srcOrd="1" destOrd="0" parTransId="{82A92E48-3562-4723-A5A9-559D1C1327AB}" sibTransId="{9A42D9B6-829E-4767-807A-BBD966D5CC87}"/>
    <dgm:cxn modelId="{30E5A187-CE63-409C-858D-3E350CEFBF3A}" type="presOf" srcId="{5D53849F-684C-42FD-B6F1-BC4161AF036B}" destId="{CF18EA0D-07E0-42A0-9F0E-8274756E0CF5}" srcOrd="0" destOrd="0" presId="urn:microsoft.com/office/officeart/2008/layout/AlternatingHexagons"/>
    <dgm:cxn modelId="{A1A3988C-D333-43BB-9957-A0B89736B7AB}" type="presOf" srcId="{CFC0027F-5AFE-458F-A627-E0857936CF4B}" destId="{1EBDAEE1-6900-4944-8ADC-FEACAC23BE01}" srcOrd="0" destOrd="0" presId="urn:microsoft.com/office/officeart/2008/layout/AlternatingHexagons"/>
    <dgm:cxn modelId="{30D684AD-F8E3-4592-9DC6-505BB8757271}" type="presOf" srcId="{5A30DEDB-21CF-449C-A42F-7FC2F7A3EB7B}" destId="{854DE790-5A0B-4E91-8902-28D4A9880245}" srcOrd="0" destOrd="0" presId="urn:microsoft.com/office/officeart/2008/layout/AlternatingHexagons"/>
    <dgm:cxn modelId="{3BB492AF-21FE-417F-8113-7EE21D3677B6}" type="presOf" srcId="{9D0BBF3F-E41F-4F4B-8B76-3EB7C792116F}" destId="{80DDEFE4-B271-4F4A-9FAA-FC01151B8092}" srcOrd="0" destOrd="0" presId="urn:microsoft.com/office/officeart/2008/layout/AlternatingHexagons"/>
    <dgm:cxn modelId="{C8849AD6-0DC7-47F4-858C-D83E7EB40213}" srcId="{5A30DEDB-21CF-449C-A42F-7FC2F7A3EB7B}" destId="{5EEDEF2A-2CF4-4564-AD80-B6B39E4FCFDD}" srcOrd="2" destOrd="0" parTransId="{E728E270-B38F-4AF3-AB55-2AC7FDEED303}" sibTransId="{9D0BBF3F-E41F-4F4B-8B76-3EB7C792116F}"/>
    <dgm:cxn modelId="{8C1C0122-9C72-4C00-80AF-330EF9488966}" type="presParOf" srcId="{854DE790-5A0B-4E91-8902-28D4A9880245}" destId="{D5128579-D7AF-43B5-8900-0820C497CF1E}" srcOrd="0" destOrd="0" presId="urn:microsoft.com/office/officeart/2008/layout/AlternatingHexagons"/>
    <dgm:cxn modelId="{1C8EB39C-DF0B-4D71-987E-CEF0418BE7DE}" type="presParOf" srcId="{D5128579-D7AF-43B5-8900-0820C497CF1E}" destId="{BBBA3202-49AC-40EF-A8A2-B99E3E002DA7}" srcOrd="0" destOrd="0" presId="urn:microsoft.com/office/officeart/2008/layout/AlternatingHexagons"/>
    <dgm:cxn modelId="{268D8D70-F77D-40FE-8240-E88E72F7AAB8}" type="presParOf" srcId="{D5128579-D7AF-43B5-8900-0820C497CF1E}" destId="{9B9E2B7C-118C-4086-BC8B-8EBF5F299F38}" srcOrd="1" destOrd="0" presId="urn:microsoft.com/office/officeart/2008/layout/AlternatingHexagons"/>
    <dgm:cxn modelId="{CB107BD0-0BB9-4158-974B-303DEEBB765E}" type="presParOf" srcId="{D5128579-D7AF-43B5-8900-0820C497CF1E}" destId="{407C9622-6520-46D5-A10B-4B3B86D6269E}" srcOrd="2" destOrd="0" presId="urn:microsoft.com/office/officeart/2008/layout/AlternatingHexagons"/>
    <dgm:cxn modelId="{86AEF0B3-E69C-4E95-9981-C119136885F5}" type="presParOf" srcId="{D5128579-D7AF-43B5-8900-0820C497CF1E}" destId="{447F7392-4312-47B4-AAFD-46202FCAD96A}" srcOrd="3" destOrd="0" presId="urn:microsoft.com/office/officeart/2008/layout/AlternatingHexagons"/>
    <dgm:cxn modelId="{490D351A-3519-4CD1-820A-2ABF444C0529}" type="presParOf" srcId="{D5128579-D7AF-43B5-8900-0820C497CF1E}" destId="{1EBDAEE1-6900-4944-8ADC-FEACAC23BE01}" srcOrd="4" destOrd="0" presId="urn:microsoft.com/office/officeart/2008/layout/AlternatingHexagons"/>
    <dgm:cxn modelId="{D58001CA-AA05-4EF4-9C11-C2D56E5ADD15}" type="presParOf" srcId="{854DE790-5A0B-4E91-8902-28D4A9880245}" destId="{04B7AF64-2166-407C-ADB4-EA4AD54F5520}" srcOrd="1" destOrd="0" presId="urn:microsoft.com/office/officeart/2008/layout/AlternatingHexagons"/>
    <dgm:cxn modelId="{A041D489-220E-464E-84C2-E781054EF2A4}" type="presParOf" srcId="{854DE790-5A0B-4E91-8902-28D4A9880245}" destId="{E2CCC291-FF94-4FD5-B4E0-08AF4FD45049}" srcOrd="2" destOrd="0" presId="urn:microsoft.com/office/officeart/2008/layout/AlternatingHexagons"/>
    <dgm:cxn modelId="{55945E55-A63E-48E3-B19A-9B707B1F083A}" type="presParOf" srcId="{E2CCC291-FF94-4FD5-B4E0-08AF4FD45049}" destId="{CF18EA0D-07E0-42A0-9F0E-8274756E0CF5}" srcOrd="0" destOrd="0" presId="urn:microsoft.com/office/officeart/2008/layout/AlternatingHexagons"/>
    <dgm:cxn modelId="{B4D6795C-06BB-493C-AB9F-705000DEC748}" type="presParOf" srcId="{E2CCC291-FF94-4FD5-B4E0-08AF4FD45049}" destId="{F445C32B-655D-42E5-A520-B6BAE6761BC2}" srcOrd="1" destOrd="0" presId="urn:microsoft.com/office/officeart/2008/layout/AlternatingHexagons"/>
    <dgm:cxn modelId="{B4085636-0258-4134-95D1-83F95D776888}" type="presParOf" srcId="{E2CCC291-FF94-4FD5-B4E0-08AF4FD45049}" destId="{7C70C3F7-C691-4DF1-B3F6-FFF95440C47B}" srcOrd="2" destOrd="0" presId="urn:microsoft.com/office/officeart/2008/layout/AlternatingHexagons"/>
    <dgm:cxn modelId="{3260C1EC-9C7F-4B82-B7BF-990400400215}" type="presParOf" srcId="{E2CCC291-FF94-4FD5-B4E0-08AF4FD45049}" destId="{E9FCB529-7C1B-4154-B62A-3BF1FDF6B544}" srcOrd="3" destOrd="0" presId="urn:microsoft.com/office/officeart/2008/layout/AlternatingHexagons"/>
    <dgm:cxn modelId="{7A858DC6-1EAA-4ABC-85BD-E02D112A7B1F}" type="presParOf" srcId="{E2CCC291-FF94-4FD5-B4E0-08AF4FD45049}" destId="{5B8AE5FB-6680-4E8F-9C60-140309CD9524}" srcOrd="4" destOrd="0" presId="urn:microsoft.com/office/officeart/2008/layout/AlternatingHexagons"/>
    <dgm:cxn modelId="{DF855129-F19D-4246-972F-D9F9EFB29215}" type="presParOf" srcId="{854DE790-5A0B-4E91-8902-28D4A9880245}" destId="{445A74DE-E632-4672-A581-E9C2457006F8}" srcOrd="3" destOrd="0" presId="urn:microsoft.com/office/officeart/2008/layout/AlternatingHexagons"/>
    <dgm:cxn modelId="{16ED293B-0C69-4A34-AA27-29A2CC251219}" type="presParOf" srcId="{854DE790-5A0B-4E91-8902-28D4A9880245}" destId="{E9C87385-20AF-409B-AFF3-DE1ED4242591}" srcOrd="4" destOrd="0" presId="urn:microsoft.com/office/officeart/2008/layout/AlternatingHexagons"/>
    <dgm:cxn modelId="{CE81F572-6234-4F23-95B7-0B424E646D56}" type="presParOf" srcId="{E9C87385-20AF-409B-AFF3-DE1ED4242591}" destId="{5A2B88AA-6A10-4B69-AD19-3904316560EC}" srcOrd="0" destOrd="0" presId="urn:microsoft.com/office/officeart/2008/layout/AlternatingHexagons"/>
    <dgm:cxn modelId="{16656B3E-15DD-4D87-8B0A-F38BD8C212E0}" type="presParOf" srcId="{E9C87385-20AF-409B-AFF3-DE1ED4242591}" destId="{D84C9D81-A374-4CBC-B7BF-A9D625E66167}" srcOrd="1" destOrd="0" presId="urn:microsoft.com/office/officeart/2008/layout/AlternatingHexagons"/>
    <dgm:cxn modelId="{109F7113-73FB-47DD-B0F0-E41964A5C31A}" type="presParOf" srcId="{E9C87385-20AF-409B-AFF3-DE1ED4242591}" destId="{5394E822-1CEF-42A3-89CF-D44026AF096B}" srcOrd="2" destOrd="0" presId="urn:microsoft.com/office/officeart/2008/layout/AlternatingHexagons"/>
    <dgm:cxn modelId="{B695A7EC-5E69-4DBC-9D08-2CA1B0E2CA58}" type="presParOf" srcId="{E9C87385-20AF-409B-AFF3-DE1ED4242591}" destId="{28979952-19D4-45CE-A369-820BFBF898D0}" srcOrd="3" destOrd="0" presId="urn:microsoft.com/office/officeart/2008/layout/AlternatingHexagons"/>
    <dgm:cxn modelId="{CCCDEA9F-2D1F-48B5-BC2B-0FA4809C6E34}" type="presParOf" srcId="{E9C87385-20AF-409B-AFF3-DE1ED4242591}" destId="{80DDEFE4-B271-4F4A-9FAA-FC01151B809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F028D5-F867-4D62-84D6-EF9C4E99BD22}" type="doc">
      <dgm:prSet loTypeId="urn:microsoft.com/office/officeart/2018/2/layout/IconVerticalSolidList#9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246F53B-D9EE-4A37-8AE1-A130C3ED3275}">
      <dgm:prSet/>
      <dgm:spPr/>
      <dgm:t>
        <a:bodyPr/>
        <a:lstStyle/>
        <a:p>
          <a:r>
            <a:rPr lang="en-US" dirty="0"/>
            <a:t>Default Arguments</a:t>
          </a:r>
        </a:p>
      </dgm:t>
    </dgm:pt>
    <dgm:pt modelId="{847C63AC-3685-4DFD-AA5F-7E3FBA60F32A}" type="parTrans" cxnId="{292C798A-D539-421E-8CB0-9C1598C91E9E}">
      <dgm:prSet/>
      <dgm:spPr/>
      <dgm:t>
        <a:bodyPr/>
        <a:lstStyle/>
        <a:p>
          <a:endParaRPr lang="en-US"/>
        </a:p>
      </dgm:t>
    </dgm:pt>
    <dgm:pt modelId="{9C781C92-A54F-4F73-ADB3-A1F45513F040}" type="sibTrans" cxnId="{292C798A-D539-421E-8CB0-9C1598C91E9E}">
      <dgm:prSet/>
      <dgm:spPr/>
      <dgm:t>
        <a:bodyPr/>
        <a:lstStyle/>
        <a:p>
          <a:endParaRPr lang="en-US"/>
        </a:p>
      </dgm:t>
    </dgm:pt>
    <dgm:pt modelId="{B4FD9F8D-6498-4070-A79F-98FAA2E808CE}">
      <dgm:prSet/>
      <dgm:spPr/>
      <dgm:t>
        <a:bodyPr/>
        <a:lstStyle/>
        <a:p>
          <a:r>
            <a:rPr lang="en-US"/>
            <a:t>Required Arguments</a:t>
          </a:r>
        </a:p>
      </dgm:t>
    </dgm:pt>
    <dgm:pt modelId="{A19F44A1-14E2-45D6-927B-9ABBAD9766AA}" type="parTrans" cxnId="{2795279C-5C44-4D7E-867D-8755CA7F437F}">
      <dgm:prSet/>
      <dgm:spPr/>
      <dgm:t>
        <a:bodyPr/>
        <a:lstStyle/>
        <a:p>
          <a:endParaRPr lang="en-US"/>
        </a:p>
      </dgm:t>
    </dgm:pt>
    <dgm:pt modelId="{F706310B-AD41-4792-BECA-DDDBF1CDA954}" type="sibTrans" cxnId="{2795279C-5C44-4D7E-867D-8755CA7F437F}">
      <dgm:prSet/>
      <dgm:spPr/>
      <dgm:t>
        <a:bodyPr/>
        <a:lstStyle/>
        <a:p>
          <a:endParaRPr lang="en-US"/>
        </a:p>
      </dgm:t>
    </dgm:pt>
    <dgm:pt modelId="{486D3A88-3540-4DF0-AEA9-EBF2A6241D95}">
      <dgm:prSet/>
      <dgm:spPr/>
      <dgm:t>
        <a:bodyPr/>
        <a:lstStyle/>
        <a:p>
          <a:r>
            <a:rPr lang="en-US"/>
            <a:t>Keyword Arguments</a:t>
          </a:r>
        </a:p>
      </dgm:t>
    </dgm:pt>
    <dgm:pt modelId="{5968EE9F-2418-4ED1-AC69-58E0807C4FDC}" type="parTrans" cxnId="{80D10675-A084-44BD-8D0E-1361D30EEEDB}">
      <dgm:prSet/>
      <dgm:spPr/>
      <dgm:t>
        <a:bodyPr/>
        <a:lstStyle/>
        <a:p>
          <a:endParaRPr lang="en-US"/>
        </a:p>
      </dgm:t>
    </dgm:pt>
    <dgm:pt modelId="{48A732AD-602B-4607-954B-8941FF0EFBDC}" type="sibTrans" cxnId="{80D10675-A084-44BD-8D0E-1361D30EEEDB}">
      <dgm:prSet/>
      <dgm:spPr/>
      <dgm:t>
        <a:bodyPr/>
        <a:lstStyle/>
        <a:p>
          <a:endParaRPr lang="en-US"/>
        </a:p>
      </dgm:t>
    </dgm:pt>
    <dgm:pt modelId="{16BF4E2D-53FB-4CB8-A834-F8E9A81C1D8C}">
      <dgm:prSet/>
      <dgm:spPr/>
      <dgm:t>
        <a:bodyPr/>
        <a:lstStyle/>
        <a:p>
          <a:r>
            <a:rPr lang="en-US"/>
            <a:t>Variable number of Arguments</a:t>
          </a:r>
        </a:p>
      </dgm:t>
    </dgm:pt>
    <dgm:pt modelId="{E79DE552-DAF8-4A70-8F64-8C724E9ACD34}" type="parTrans" cxnId="{8C0D92E0-1CA1-41AA-9026-D2F23B6FAEF9}">
      <dgm:prSet/>
      <dgm:spPr/>
      <dgm:t>
        <a:bodyPr/>
        <a:lstStyle/>
        <a:p>
          <a:endParaRPr lang="en-US"/>
        </a:p>
      </dgm:t>
    </dgm:pt>
    <dgm:pt modelId="{58A2F720-EA3D-4005-B4D7-1B39CFAC282D}" type="sibTrans" cxnId="{8C0D92E0-1CA1-41AA-9026-D2F23B6FAEF9}">
      <dgm:prSet/>
      <dgm:spPr/>
      <dgm:t>
        <a:bodyPr/>
        <a:lstStyle/>
        <a:p>
          <a:endParaRPr lang="en-US"/>
        </a:p>
      </dgm:t>
    </dgm:pt>
    <dgm:pt modelId="{2B9F3124-E9E7-47FD-8C72-999BAFD731E9}" type="pres">
      <dgm:prSet presAssocID="{DDF028D5-F867-4D62-84D6-EF9C4E99BD22}" presName="root" presStyleCnt="0">
        <dgm:presLayoutVars>
          <dgm:dir/>
          <dgm:resizeHandles val="exact"/>
        </dgm:presLayoutVars>
      </dgm:prSet>
      <dgm:spPr/>
    </dgm:pt>
    <dgm:pt modelId="{4F6A2DC9-9268-4202-9771-2885AF7F233D}" type="pres">
      <dgm:prSet presAssocID="{4246F53B-D9EE-4A37-8AE1-A130C3ED3275}" presName="compNode" presStyleCnt="0"/>
      <dgm:spPr/>
    </dgm:pt>
    <dgm:pt modelId="{1FE54A93-5575-4610-ADA8-080C20E914CD}" type="pres">
      <dgm:prSet presAssocID="{4246F53B-D9EE-4A37-8AE1-A130C3ED3275}" presName="bgRect" presStyleLbl="bgShp" presStyleIdx="0" presStyleCnt="4" custLinFactNeighborX="229" custLinFactNeighborY="2679"/>
      <dgm:spPr/>
    </dgm:pt>
    <dgm:pt modelId="{C03B4B1E-862D-4741-B9DC-8B314C9D4D8D}" type="pres">
      <dgm:prSet presAssocID="{4246F53B-D9EE-4A37-8AE1-A130C3ED32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20B954D-965E-4246-A5EF-9B6B82476733}" type="pres">
      <dgm:prSet presAssocID="{4246F53B-D9EE-4A37-8AE1-A130C3ED3275}" presName="spaceRect" presStyleCnt="0"/>
      <dgm:spPr/>
    </dgm:pt>
    <dgm:pt modelId="{3878D5CE-E757-467E-8B66-0EB03C72FE92}" type="pres">
      <dgm:prSet presAssocID="{4246F53B-D9EE-4A37-8AE1-A130C3ED3275}" presName="parTx" presStyleLbl="revTx" presStyleIdx="0" presStyleCnt="4">
        <dgm:presLayoutVars>
          <dgm:chMax val="0"/>
          <dgm:chPref val="0"/>
        </dgm:presLayoutVars>
      </dgm:prSet>
      <dgm:spPr/>
    </dgm:pt>
    <dgm:pt modelId="{88E16A01-1A3F-4DDC-B26F-33D39DB9BC7D}" type="pres">
      <dgm:prSet presAssocID="{9C781C92-A54F-4F73-ADB3-A1F45513F040}" presName="sibTrans" presStyleCnt="0"/>
      <dgm:spPr/>
    </dgm:pt>
    <dgm:pt modelId="{9575CAA7-8B37-4A0F-B622-588C135E12B5}" type="pres">
      <dgm:prSet presAssocID="{B4FD9F8D-6498-4070-A79F-98FAA2E808CE}" presName="compNode" presStyleCnt="0"/>
      <dgm:spPr/>
    </dgm:pt>
    <dgm:pt modelId="{FD9C4DBA-65F0-4D4A-A941-8E203247971C}" type="pres">
      <dgm:prSet presAssocID="{B4FD9F8D-6498-4070-A79F-98FAA2E808CE}" presName="bgRect" presStyleLbl="bgShp" presStyleIdx="1" presStyleCnt="4"/>
      <dgm:spPr/>
    </dgm:pt>
    <dgm:pt modelId="{A4A42ACB-6B39-4DC0-9691-F653B0FCDFE6}" type="pres">
      <dgm:prSet presAssocID="{B4FD9F8D-6498-4070-A79F-98FAA2E808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C7E10D9-DD4A-4CC8-8D28-F7C53EFE2E44}" type="pres">
      <dgm:prSet presAssocID="{B4FD9F8D-6498-4070-A79F-98FAA2E808CE}" presName="spaceRect" presStyleCnt="0"/>
      <dgm:spPr/>
    </dgm:pt>
    <dgm:pt modelId="{214A8740-8548-4801-8F9B-45312193E0A1}" type="pres">
      <dgm:prSet presAssocID="{B4FD9F8D-6498-4070-A79F-98FAA2E808CE}" presName="parTx" presStyleLbl="revTx" presStyleIdx="1" presStyleCnt="4">
        <dgm:presLayoutVars>
          <dgm:chMax val="0"/>
          <dgm:chPref val="0"/>
        </dgm:presLayoutVars>
      </dgm:prSet>
      <dgm:spPr/>
    </dgm:pt>
    <dgm:pt modelId="{E63EBB54-85FD-40FE-980C-E355AFE3B430}" type="pres">
      <dgm:prSet presAssocID="{F706310B-AD41-4792-BECA-DDDBF1CDA954}" presName="sibTrans" presStyleCnt="0"/>
      <dgm:spPr/>
    </dgm:pt>
    <dgm:pt modelId="{D36AC92B-4E9B-4E46-8C67-1AE0AFEB100B}" type="pres">
      <dgm:prSet presAssocID="{486D3A88-3540-4DF0-AEA9-EBF2A6241D95}" presName="compNode" presStyleCnt="0"/>
      <dgm:spPr/>
    </dgm:pt>
    <dgm:pt modelId="{B4609CB0-0327-48E7-9B7B-AF90C2B9B35A}" type="pres">
      <dgm:prSet presAssocID="{486D3A88-3540-4DF0-AEA9-EBF2A6241D95}" presName="bgRect" presStyleLbl="bgShp" presStyleIdx="2" presStyleCnt="4"/>
      <dgm:spPr/>
    </dgm:pt>
    <dgm:pt modelId="{11F37572-75A6-46C2-AFD8-19C4C05B5B45}" type="pres">
      <dgm:prSet presAssocID="{486D3A88-3540-4DF0-AEA9-EBF2A6241D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A5BADDE-C8C4-47F1-889F-815843185BD5}" type="pres">
      <dgm:prSet presAssocID="{486D3A88-3540-4DF0-AEA9-EBF2A6241D95}" presName="spaceRect" presStyleCnt="0"/>
      <dgm:spPr/>
    </dgm:pt>
    <dgm:pt modelId="{BFA935D3-F5AA-40B4-BE34-E7247CFEB72A}" type="pres">
      <dgm:prSet presAssocID="{486D3A88-3540-4DF0-AEA9-EBF2A6241D95}" presName="parTx" presStyleLbl="revTx" presStyleIdx="2" presStyleCnt="4">
        <dgm:presLayoutVars>
          <dgm:chMax val="0"/>
          <dgm:chPref val="0"/>
        </dgm:presLayoutVars>
      </dgm:prSet>
      <dgm:spPr/>
    </dgm:pt>
    <dgm:pt modelId="{57DC2DE8-4090-4D6B-ABA2-3AC3DC8FE8D6}" type="pres">
      <dgm:prSet presAssocID="{48A732AD-602B-4607-954B-8941FF0EFBDC}" presName="sibTrans" presStyleCnt="0"/>
      <dgm:spPr/>
    </dgm:pt>
    <dgm:pt modelId="{1FE9F3A2-DEF8-466C-B781-F017160F64E5}" type="pres">
      <dgm:prSet presAssocID="{16BF4E2D-53FB-4CB8-A834-F8E9A81C1D8C}" presName="compNode" presStyleCnt="0"/>
      <dgm:spPr/>
    </dgm:pt>
    <dgm:pt modelId="{5351F849-C207-44BF-BD74-4B48021FA9E1}" type="pres">
      <dgm:prSet presAssocID="{16BF4E2D-53FB-4CB8-A834-F8E9A81C1D8C}" presName="bgRect" presStyleLbl="bgShp" presStyleIdx="3" presStyleCnt="4"/>
      <dgm:spPr/>
    </dgm:pt>
    <dgm:pt modelId="{72DDE7EB-2512-4CD0-9C27-0521C069DC49}" type="pres">
      <dgm:prSet presAssocID="{16BF4E2D-53FB-4CB8-A834-F8E9A81C1D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5EB64AB-F4F0-4ECE-B97D-432B2BD6709D}" type="pres">
      <dgm:prSet presAssocID="{16BF4E2D-53FB-4CB8-A834-F8E9A81C1D8C}" presName="spaceRect" presStyleCnt="0"/>
      <dgm:spPr/>
    </dgm:pt>
    <dgm:pt modelId="{4B9191FD-86B5-4918-B3AB-EE9BA8722281}" type="pres">
      <dgm:prSet presAssocID="{16BF4E2D-53FB-4CB8-A834-F8E9A81C1D8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471FC1D-6D8C-46CC-B4FE-552A656F8ECC}" type="presOf" srcId="{486D3A88-3540-4DF0-AEA9-EBF2A6241D95}" destId="{BFA935D3-F5AA-40B4-BE34-E7247CFEB72A}" srcOrd="0" destOrd="0" presId="urn:microsoft.com/office/officeart/2018/2/layout/IconVerticalSolidList#9"/>
    <dgm:cxn modelId="{89CBE23D-DF12-444C-8536-9AEB9C22C88A}" type="presOf" srcId="{B4FD9F8D-6498-4070-A79F-98FAA2E808CE}" destId="{214A8740-8548-4801-8F9B-45312193E0A1}" srcOrd="0" destOrd="0" presId="urn:microsoft.com/office/officeart/2018/2/layout/IconVerticalSolidList#9"/>
    <dgm:cxn modelId="{F73DA254-3A21-4674-93F0-B6ECDFBC8658}" type="presOf" srcId="{4246F53B-D9EE-4A37-8AE1-A130C3ED3275}" destId="{3878D5CE-E757-467E-8B66-0EB03C72FE92}" srcOrd="0" destOrd="0" presId="urn:microsoft.com/office/officeart/2018/2/layout/IconVerticalSolidList#9"/>
    <dgm:cxn modelId="{80D10675-A084-44BD-8D0E-1361D30EEEDB}" srcId="{DDF028D5-F867-4D62-84D6-EF9C4E99BD22}" destId="{486D3A88-3540-4DF0-AEA9-EBF2A6241D95}" srcOrd="2" destOrd="0" parTransId="{5968EE9F-2418-4ED1-AC69-58E0807C4FDC}" sibTransId="{48A732AD-602B-4607-954B-8941FF0EFBDC}"/>
    <dgm:cxn modelId="{292C798A-D539-421E-8CB0-9C1598C91E9E}" srcId="{DDF028D5-F867-4D62-84D6-EF9C4E99BD22}" destId="{4246F53B-D9EE-4A37-8AE1-A130C3ED3275}" srcOrd="0" destOrd="0" parTransId="{847C63AC-3685-4DFD-AA5F-7E3FBA60F32A}" sibTransId="{9C781C92-A54F-4F73-ADB3-A1F45513F040}"/>
    <dgm:cxn modelId="{2795279C-5C44-4D7E-867D-8755CA7F437F}" srcId="{DDF028D5-F867-4D62-84D6-EF9C4E99BD22}" destId="{B4FD9F8D-6498-4070-A79F-98FAA2E808CE}" srcOrd="1" destOrd="0" parTransId="{A19F44A1-14E2-45D6-927B-9ABBAD9766AA}" sibTransId="{F706310B-AD41-4792-BECA-DDDBF1CDA954}"/>
    <dgm:cxn modelId="{32D17FD9-3551-4065-8750-BA68382ED44F}" type="presOf" srcId="{16BF4E2D-53FB-4CB8-A834-F8E9A81C1D8C}" destId="{4B9191FD-86B5-4918-B3AB-EE9BA8722281}" srcOrd="0" destOrd="0" presId="urn:microsoft.com/office/officeart/2018/2/layout/IconVerticalSolidList#9"/>
    <dgm:cxn modelId="{8C0D92E0-1CA1-41AA-9026-D2F23B6FAEF9}" srcId="{DDF028D5-F867-4D62-84D6-EF9C4E99BD22}" destId="{16BF4E2D-53FB-4CB8-A834-F8E9A81C1D8C}" srcOrd="3" destOrd="0" parTransId="{E79DE552-DAF8-4A70-8F64-8C724E9ACD34}" sibTransId="{58A2F720-EA3D-4005-B4D7-1B39CFAC282D}"/>
    <dgm:cxn modelId="{0BE153E2-20C9-4BCA-84C8-113A6D2C6652}" type="presOf" srcId="{DDF028D5-F867-4D62-84D6-EF9C4E99BD22}" destId="{2B9F3124-E9E7-47FD-8C72-999BAFD731E9}" srcOrd="0" destOrd="0" presId="urn:microsoft.com/office/officeart/2018/2/layout/IconVerticalSolidList#9"/>
    <dgm:cxn modelId="{5D777306-061F-48CF-95BE-AA7FBB89BAA9}" type="presParOf" srcId="{2B9F3124-E9E7-47FD-8C72-999BAFD731E9}" destId="{4F6A2DC9-9268-4202-9771-2885AF7F233D}" srcOrd="0" destOrd="0" presId="urn:microsoft.com/office/officeart/2018/2/layout/IconVerticalSolidList#9"/>
    <dgm:cxn modelId="{CF5CB2CD-B323-4AFD-96B4-932FE6755388}" type="presParOf" srcId="{4F6A2DC9-9268-4202-9771-2885AF7F233D}" destId="{1FE54A93-5575-4610-ADA8-080C20E914CD}" srcOrd="0" destOrd="0" presId="urn:microsoft.com/office/officeart/2018/2/layout/IconVerticalSolidList#9"/>
    <dgm:cxn modelId="{FB0E210C-ABB6-43A2-9DA7-4A5049B8A8D7}" type="presParOf" srcId="{4F6A2DC9-9268-4202-9771-2885AF7F233D}" destId="{C03B4B1E-862D-4741-B9DC-8B314C9D4D8D}" srcOrd="1" destOrd="0" presId="urn:microsoft.com/office/officeart/2018/2/layout/IconVerticalSolidList#9"/>
    <dgm:cxn modelId="{5DFBBE70-E102-4415-A397-C28E2C93E45D}" type="presParOf" srcId="{4F6A2DC9-9268-4202-9771-2885AF7F233D}" destId="{320B954D-965E-4246-A5EF-9B6B82476733}" srcOrd="2" destOrd="0" presId="urn:microsoft.com/office/officeart/2018/2/layout/IconVerticalSolidList#9"/>
    <dgm:cxn modelId="{B900439F-637C-4762-88D2-7C8EA8ED1F40}" type="presParOf" srcId="{4F6A2DC9-9268-4202-9771-2885AF7F233D}" destId="{3878D5CE-E757-467E-8B66-0EB03C72FE92}" srcOrd="3" destOrd="0" presId="urn:microsoft.com/office/officeart/2018/2/layout/IconVerticalSolidList#9"/>
    <dgm:cxn modelId="{EFA7F48C-BBD0-4763-B7D5-6F22790CD017}" type="presParOf" srcId="{2B9F3124-E9E7-47FD-8C72-999BAFD731E9}" destId="{88E16A01-1A3F-4DDC-B26F-33D39DB9BC7D}" srcOrd="1" destOrd="0" presId="urn:microsoft.com/office/officeart/2018/2/layout/IconVerticalSolidList#9"/>
    <dgm:cxn modelId="{74045EE5-6F05-4B66-8464-351AF740DE25}" type="presParOf" srcId="{2B9F3124-E9E7-47FD-8C72-999BAFD731E9}" destId="{9575CAA7-8B37-4A0F-B622-588C135E12B5}" srcOrd="2" destOrd="0" presId="urn:microsoft.com/office/officeart/2018/2/layout/IconVerticalSolidList#9"/>
    <dgm:cxn modelId="{20583ACC-42F8-465F-AA9E-121694A0457B}" type="presParOf" srcId="{9575CAA7-8B37-4A0F-B622-588C135E12B5}" destId="{FD9C4DBA-65F0-4D4A-A941-8E203247971C}" srcOrd="0" destOrd="0" presId="urn:microsoft.com/office/officeart/2018/2/layout/IconVerticalSolidList#9"/>
    <dgm:cxn modelId="{CAD4EFEF-7B4F-4709-80AA-CA711FD2EA26}" type="presParOf" srcId="{9575CAA7-8B37-4A0F-B622-588C135E12B5}" destId="{A4A42ACB-6B39-4DC0-9691-F653B0FCDFE6}" srcOrd="1" destOrd="0" presId="urn:microsoft.com/office/officeart/2018/2/layout/IconVerticalSolidList#9"/>
    <dgm:cxn modelId="{896CBAFF-13FB-4929-8E21-378DE9B1D8F1}" type="presParOf" srcId="{9575CAA7-8B37-4A0F-B622-588C135E12B5}" destId="{AC7E10D9-DD4A-4CC8-8D28-F7C53EFE2E44}" srcOrd="2" destOrd="0" presId="urn:microsoft.com/office/officeart/2018/2/layout/IconVerticalSolidList#9"/>
    <dgm:cxn modelId="{292B8208-6425-40B8-AB5D-C8BF235500C8}" type="presParOf" srcId="{9575CAA7-8B37-4A0F-B622-588C135E12B5}" destId="{214A8740-8548-4801-8F9B-45312193E0A1}" srcOrd="3" destOrd="0" presId="urn:microsoft.com/office/officeart/2018/2/layout/IconVerticalSolidList#9"/>
    <dgm:cxn modelId="{0A7F4E1F-3AFC-4C19-A533-33F54448C5F6}" type="presParOf" srcId="{2B9F3124-E9E7-47FD-8C72-999BAFD731E9}" destId="{E63EBB54-85FD-40FE-980C-E355AFE3B430}" srcOrd="3" destOrd="0" presId="urn:microsoft.com/office/officeart/2018/2/layout/IconVerticalSolidList#9"/>
    <dgm:cxn modelId="{42862131-C443-49BC-918E-A92F30167F7C}" type="presParOf" srcId="{2B9F3124-E9E7-47FD-8C72-999BAFD731E9}" destId="{D36AC92B-4E9B-4E46-8C67-1AE0AFEB100B}" srcOrd="4" destOrd="0" presId="urn:microsoft.com/office/officeart/2018/2/layout/IconVerticalSolidList#9"/>
    <dgm:cxn modelId="{E4641252-E506-40B4-8E90-4E6F7EA5655C}" type="presParOf" srcId="{D36AC92B-4E9B-4E46-8C67-1AE0AFEB100B}" destId="{B4609CB0-0327-48E7-9B7B-AF90C2B9B35A}" srcOrd="0" destOrd="0" presId="urn:microsoft.com/office/officeart/2018/2/layout/IconVerticalSolidList#9"/>
    <dgm:cxn modelId="{1F340FF9-9BBD-4F9E-99D1-1D3133ED530F}" type="presParOf" srcId="{D36AC92B-4E9B-4E46-8C67-1AE0AFEB100B}" destId="{11F37572-75A6-46C2-AFD8-19C4C05B5B45}" srcOrd="1" destOrd="0" presId="urn:microsoft.com/office/officeart/2018/2/layout/IconVerticalSolidList#9"/>
    <dgm:cxn modelId="{438AFE06-7522-4DE7-B20C-1D3B11D5D503}" type="presParOf" srcId="{D36AC92B-4E9B-4E46-8C67-1AE0AFEB100B}" destId="{3A5BADDE-C8C4-47F1-889F-815843185BD5}" srcOrd="2" destOrd="0" presId="urn:microsoft.com/office/officeart/2018/2/layout/IconVerticalSolidList#9"/>
    <dgm:cxn modelId="{D5F7050F-BCED-426B-917E-BC091A7A9BF0}" type="presParOf" srcId="{D36AC92B-4E9B-4E46-8C67-1AE0AFEB100B}" destId="{BFA935D3-F5AA-40B4-BE34-E7247CFEB72A}" srcOrd="3" destOrd="0" presId="urn:microsoft.com/office/officeart/2018/2/layout/IconVerticalSolidList#9"/>
    <dgm:cxn modelId="{48BF56BB-30C3-4F82-B66C-F95E20A4DE04}" type="presParOf" srcId="{2B9F3124-E9E7-47FD-8C72-999BAFD731E9}" destId="{57DC2DE8-4090-4D6B-ABA2-3AC3DC8FE8D6}" srcOrd="5" destOrd="0" presId="urn:microsoft.com/office/officeart/2018/2/layout/IconVerticalSolidList#9"/>
    <dgm:cxn modelId="{D3E80697-3868-4E6C-A3AE-8977A81FB8BA}" type="presParOf" srcId="{2B9F3124-E9E7-47FD-8C72-999BAFD731E9}" destId="{1FE9F3A2-DEF8-466C-B781-F017160F64E5}" srcOrd="6" destOrd="0" presId="urn:microsoft.com/office/officeart/2018/2/layout/IconVerticalSolidList#9"/>
    <dgm:cxn modelId="{196F1694-6AD5-4569-9160-F63007C6C984}" type="presParOf" srcId="{1FE9F3A2-DEF8-466C-B781-F017160F64E5}" destId="{5351F849-C207-44BF-BD74-4B48021FA9E1}" srcOrd="0" destOrd="0" presId="urn:microsoft.com/office/officeart/2018/2/layout/IconVerticalSolidList#9"/>
    <dgm:cxn modelId="{0599A8A0-6EE7-41F0-AB17-0AB575FC9328}" type="presParOf" srcId="{1FE9F3A2-DEF8-466C-B781-F017160F64E5}" destId="{72DDE7EB-2512-4CD0-9C27-0521C069DC49}" srcOrd="1" destOrd="0" presId="urn:microsoft.com/office/officeart/2018/2/layout/IconVerticalSolidList#9"/>
    <dgm:cxn modelId="{2E7D5544-9E2B-4A28-962F-A6384A2288C7}" type="presParOf" srcId="{1FE9F3A2-DEF8-466C-B781-F017160F64E5}" destId="{65EB64AB-F4F0-4ECE-B97D-432B2BD6709D}" srcOrd="2" destOrd="0" presId="urn:microsoft.com/office/officeart/2018/2/layout/IconVerticalSolidList#9"/>
    <dgm:cxn modelId="{54A736DB-ABAE-421C-B9D6-11619A45E47D}" type="presParOf" srcId="{1FE9F3A2-DEF8-466C-B781-F017160F64E5}" destId="{4B9191FD-86B5-4918-B3AB-EE9BA8722281}" srcOrd="3" destOrd="0" presId="urn:microsoft.com/office/officeart/2018/2/layout/IconVerticalSolidList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B453B4-DE63-4FB3-8B47-A25EAE797F0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A47B7F-EB44-4860-AFC2-35E07D4E8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latin typeface="Calibri" panose="020F0502020204030204" pitchFamily="34" charset="0"/>
              <a:cs typeface="Calibri" panose="020F0502020204030204" pitchFamily="34" charset="0"/>
            </a:rPr>
            <a:t>Alist</a:t>
          </a:r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 = [] #empty list</a:t>
          </a:r>
        </a:p>
        <a:p>
          <a:pPr>
            <a:lnSpc>
              <a:spcPct val="100000"/>
            </a:lnSpc>
          </a:pPr>
          <a:r>
            <a:rPr lang="en-US" sz="2000" dirty="0" err="1">
              <a:latin typeface="Calibri" panose="020F0502020204030204" pitchFamily="34" charset="0"/>
              <a:cs typeface="Calibri" panose="020F0502020204030204" pitchFamily="34" charset="0"/>
            </a:rPr>
            <a:t>Alist</a:t>
          </a:r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 = [12, 56.3, 'Python', (5,7,3)]</a:t>
          </a:r>
        </a:p>
      </dgm:t>
    </dgm:pt>
    <dgm:pt modelId="{D73335E2-A858-47EC-89AC-C73A3BD50912}" type="parTrans" cxnId="{A81B7866-D491-4B5C-9847-0C25D172970B}">
      <dgm:prSet/>
      <dgm:spPr/>
      <dgm:t>
        <a:bodyPr/>
        <a:lstStyle/>
        <a:p>
          <a:endParaRPr lang="en-US"/>
        </a:p>
      </dgm:t>
    </dgm:pt>
    <dgm:pt modelId="{A822CDA8-9E00-47E9-8CFC-21F006F6B849}" type="sibTrans" cxnId="{A81B7866-D491-4B5C-9847-0C25D172970B}">
      <dgm:prSet/>
      <dgm:spPr/>
      <dgm:t>
        <a:bodyPr/>
        <a:lstStyle/>
        <a:p>
          <a:endParaRPr lang="en-US"/>
        </a:p>
      </dgm:t>
    </dgm:pt>
    <dgm:pt modelId="{AE2D9044-7575-49F5-95AF-B2E34D84FAF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6EF9C09-3C0B-422D-A6FC-82550F658074}" type="parTrans" cxnId="{73CB4F96-EA11-4C32-9668-F6FCEE7E954C}">
      <dgm:prSet/>
      <dgm:spPr/>
      <dgm:t>
        <a:bodyPr/>
        <a:lstStyle/>
        <a:p>
          <a:endParaRPr lang="en-US"/>
        </a:p>
      </dgm:t>
    </dgm:pt>
    <dgm:pt modelId="{96F2DF06-C6D6-4DAB-95FA-30AF32107BE6}" type="sibTrans" cxnId="{73CB4F96-EA11-4C32-9668-F6FCEE7E954C}">
      <dgm:prSet/>
      <dgm:spPr/>
      <dgm:t>
        <a:bodyPr/>
        <a:lstStyle/>
        <a:p>
          <a:endParaRPr lang="en-US"/>
        </a:p>
      </dgm:t>
    </dgm:pt>
    <dgm:pt modelId="{15648E90-2AC7-457C-BB96-2F0CF0662CD3}" type="pres">
      <dgm:prSet presAssocID="{F2B453B4-DE63-4FB3-8B47-A25EAE797F07}" presName="root" presStyleCnt="0">
        <dgm:presLayoutVars>
          <dgm:dir/>
          <dgm:resizeHandles val="exact"/>
        </dgm:presLayoutVars>
      </dgm:prSet>
      <dgm:spPr/>
    </dgm:pt>
    <dgm:pt modelId="{DBC1F142-9A69-41B1-92FB-01032F95E52A}" type="pres">
      <dgm:prSet presAssocID="{E1A47B7F-EB44-4860-AFC2-35E07D4E8329}" presName="compNode" presStyleCnt="0"/>
      <dgm:spPr/>
    </dgm:pt>
    <dgm:pt modelId="{0504FC83-E19D-4F35-A1CD-C388ECA43077}" type="pres">
      <dgm:prSet presAssocID="{E1A47B7F-EB44-4860-AFC2-35E07D4E8329}" presName="bgRect" presStyleLbl="bgShp" presStyleIdx="0" presStyleCnt="2" custLinFactNeighborX="-4685" custLinFactNeighborY="-61"/>
      <dgm:spPr/>
    </dgm:pt>
    <dgm:pt modelId="{E9AF19D7-AF24-4E5E-AE73-576E5E217A6D}" type="pres">
      <dgm:prSet presAssocID="{E1A47B7F-EB44-4860-AFC2-35E07D4E83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9089FEA-7B3B-40C6-AF32-802389A337E2}" type="pres">
      <dgm:prSet presAssocID="{E1A47B7F-EB44-4860-AFC2-35E07D4E8329}" presName="spaceRect" presStyleCnt="0"/>
      <dgm:spPr/>
    </dgm:pt>
    <dgm:pt modelId="{3F489B75-44AA-4629-903D-120F50A7F23F}" type="pres">
      <dgm:prSet presAssocID="{E1A47B7F-EB44-4860-AFC2-35E07D4E8329}" presName="parTx" presStyleLbl="revTx" presStyleIdx="0" presStyleCnt="2">
        <dgm:presLayoutVars>
          <dgm:chMax val="0"/>
          <dgm:chPref val="0"/>
        </dgm:presLayoutVars>
      </dgm:prSet>
      <dgm:spPr/>
    </dgm:pt>
    <dgm:pt modelId="{D32B4992-A9F1-43A2-8A31-B5CB9A15A15F}" type="pres">
      <dgm:prSet presAssocID="{A822CDA8-9E00-47E9-8CFC-21F006F6B849}" presName="sibTrans" presStyleCnt="0"/>
      <dgm:spPr/>
    </dgm:pt>
    <dgm:pt modelId="{940423C8-050A-4A84-BA50-7522A043CDAF}" type="pres">
      <dgm:prSet presAssocID="{AE2D9044-7575-49F5-95AF-B2E34D84FAF6}" presName="compNode" presStyleCnt="0"/>
      <dgm:spPr/>
    </dgm:pt>
    <dgm:pt modelId="{9015F57C-DDB2-4837-AA00-A37A1CE91C72}" type="pres">
      <dgm:prSet presAssocID="{AE2D9044-7575-49F5-95AF-B2E34D84FAF6}" presName="bgRect" presStyleLbl="bgShp" presStyleIdx="1" presStyleCnt="2"/>
      <dgm:spPr/>
    </dgm:pt>
    <dgm:pt modelId="{D8ED56FD-4F5C-4756-A7A2-C205879DFDA7}" type="pres">
      <dgm:prSet presAssocID="{AE2D9044-7575-49F5-95AF-B2E34D84FA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2025449D-B1F7-4462-B42A-3AB1C3C55B33}" type="pres">
      <dgm:prSet presAssocID="{AE2D9044-7575-49F5-95AF-B2E34D84FAF6}" presName="spaceRect" presStyleCnt="0"/>
      <dgm:spPr/>
    </dgm:pt>
    <dgm:pt modelId="{726AE00E-07A0-404E-961D-E10D5885E209}" type="pres">
      <dgm:prSet presAssocID="{AE2D9044-7575-49F5-95AF-B2E34D84FA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1B7866-D491-4B5C-9847-0C25D172970B}" srcId="{F2B453B4-DE63-4FB3-8B47-A25EAE797F07}" destId="{E1A47B7F-EB44-4860-AFC2-35E07D4E8329}" srcOrd="0" destOrd="0" parTransId="{D73335E2-A858-47EC-89AC-C73A3BD50912}" sibTransId="{A822CDA8-9E00-47E9-8CFC-21F006F6B849}"/>
    <dgm:cxn modelId="{B7BD0749-4D0B-4A73-B538-674A7E46258E}" type="presOf" srcId="{F2B453B4-DE63-4FB3-8B47-A25EAE797F07}" destId="{15648E90-2AC7-457C-BB96-2F0CF0662CD3}" srcOrd="0" destOrd="0" presId="urn:microsoft.com/office/officeart/2018/2/layout/IconVerticalSolidList"/>
    <dgm:cxn modelId="{73CB4F96-EA11-4C32-9668-F6FCEE7E954C}" srcId="{F2B453B4-DE63-4FB3-8B47-A25EAE797F07}" destId="{AE2D9044-7575-49F5-95AF-B2E34D84FAF6}" srcOrd="1" destOrd="0" parTransId="{86EF9C09-3C0B-422D-A6FC-82550F658074}" sibTransId="{96F2DF06-C6D6-4DAB-95FA-30AF32107BE6}"/>
    <dgm:cxn modelId="{F653CD97-F6A8-4E7A-BA44-9486696C763D}" type="presOf" srcId="{AE2D9044-7575-49F5-95AF-B2E34D84FAF6}" destId="{726AE00E-07A0-404E-961D-E10D5885E209}" srcOrd="0" destOrd="0" presId="urn:microsoft.com/office/officeart/2018/2/layout/IconVerticalSolidList"/>
    <dgm:cxn modelId="{1EA086E3-C744-45FF-A546-958247956200}" type="presOf" srcId="{E1A47B7F-EB44-4860-AFC2-35E07D4E8329}" destId="{3F489B75-44AA-4629-903D-120F50A7F23F}" srcOrd="0" destOrd="0" presId="urn:microsoft.com/office/officeart/2018/2/layout/IconVerticalSolidList"/>
    <dgm:cxn modelId="{61792167-B20C-4AC3-85C4-9267C722D1C2}" type="presParOf" srcId="{15648E90-2AC7-457C-BB96-2F0CF0662CD3}" destId="{DBC1F142-9A69-41B1-92FB-01032F95E52A}" srcOrd="0" destOrd="0" presId="urn:microsoft.com/office/officeart/2018/2/layout/IconVerticalSolidList"/>
    <dgm:cxn modelId="{34C78D3A-4A30-4BAC-AEAB-884D75A949D4}" type="presParOf" srcId="{DBC1F142-9A69-41B1-92FB-01032F95E52A}" destId="{0504FC83-E19D-4F35-A1CD-C388ECA43077}" srcOrd="0" destOrd="0" presId="urn:microsoft.com/office/officeart/2018/2/layout/IconVerticalSolidList"/>
    <dgm:cxn modelId="{22A47D9B-1AF5-4F3D-B952-D370C089CCD3}" type="presParOf" srcId="{DBC1F142-9A69-41B1-92FB-01032F95E52A}" destId="{E9AF19D7-AF24-4E5E-AE73-576E5E217A6D}" srcOrd="1" destOrd="0" presId="urn:microsoft.com/office/officeart/2018/2/layout/IconVerticalSolidList"/>
    <dgm:cxn modelId="{11471634-C54D-4877-B2B6-053C13A868A3}" type="presParOf" srcId="{DBC1F142-9A69-41B1-92FB-01032F95E52A}" destId="{29089FEA-7B3B-40C6-AF32-802389A337E2}" srcOrd="2" destOrd="0" presId="urn:microsoft.com/office/officeart/2018/2/layout/IconVerticalSolidList"/>
    <dgm:cxn modelId="{5FB58E6F-3869-4A51-B2B8-6FB5F9AAB9ED}" type="presParOf" srcId="{DBC1F142-9A69-41B1-92FB-01032F95E52A}" destId="{3F489B75-44AA-4629-903D-120F50A7F23F}" srcOrd="3" destOrd="0" presId="urn:microsoft.com/office/officeart/2018/2/layout/IconVerticalSolidList"/>
    <dgm:cxn modelId="{93B34539-5A3B-4DB8-8338-9B9FD2300AD7}" type="presParOf" srcId="{15648E90-2AC7-457C-BB96-2F0CF0662CD3}" destId="{D32B4992-A9F1-43A2-8A31-B5CB9A15A15F}" srcOrd="1" destOrd="0" presId="urn:microsoft.com/office/officeart/2018/2/layout/IconVerticalSolidList"/>
    <dgm:cxn modelId="{F8ACE6C8-4E94-49D4-8666-9E0CCBEC1CD6}" type="presParOf" srcId="{15648E90-2AC7-457C-BB96-2F0CF0662CD3}" destId="{940423C8-050A-4A84-BA50-7522A043CDAF}" srcOrd="2" destOrd="0" presId="urn:microsoft.com/office/officeart/2018/2/layout/IconVerticalSolidList"/>
    <dgm:cxn modelId="{EB2ECA86-AFB5-4CB9-9A8C-268FC844B029}" type="presParOf" srcId="{940423C8-050A-4A84-BA50-7522A043CDAF}" destId="{9015F57C-DDB2-4837-AA00-A37A1CE91C72}" srcOrd="0" destOrd="0" presId="urn:microsoft.com/office/officeart/2018/2/layout/IconVerticalSolidList"/>
    <dgm:cxn modelId="{BC4A4257-E626-42E5-AEE9-4C507389E535}" type="presParOf" srcId="{940423C8-050A-4A84-BA50-7522A043CDAF}" destId="{D8ED56FD-4F5C-4756-A7A2-C205879DFDA7}" srcOrd="1" destOrd="0" presId="urn:microsoft.com/office/officeart/2018/2/layout/IconVerticalSolidList"/>
    <dgm:cxn modelId="{93B3FE48-21D2-43C6-8695-D39DD05ED79C}" type="presParOf" srcId="{940423C8-050A-4A84-BA50-7522A043CDAF}" destId="{2025449D-B1F7-4462-B42A-3AB1C3C55B33}" srcOrd="2" destOrd="0" presId="urn:microsoft.com/office/officeart/2018/2/layout/IconVerticalSolidList"/>
    <dgm:cxn modelId="{AEF4505D-753F-4DE9-961F-94B2AFFD3478}" type="presParOf" srcId="{940423C8-050A-4A84-BA50-7522A043CDAF}" destId="{726AE00E-07A0-404E-961D-E10D5885E2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26D185-A99B-4C8A-B70A-2D27731C86EA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8BCC51-891A-4444-8FE1-172090A6767A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 dirty="0"/>
            <a:t>LIST COMPREHENSION</a:t>
          </a:r>
        </a:p>
      </dgm:t>
    </dgm:pt>
    <dgm:pt modelId="{DCA604E5-B2CE-4DC3-8EF6-52F99417D241}" type="parTrans" cxnId="{436DFE80-F48B-4544-9D44-047218A1071D}">
      <dgm:prSet/>
      <dgm:spPr/>
      <dgm:t>
        <a:bodyPr/>
        <a:lstStyle/>
        <a:p>
          <a:endParaRPr lang="en-US"/>
        </a:p>
      </dgm:t>
    </dgm:pt>
    <dgm:pt modelId="{8F8E5444-16EC-4FD1-9BFA-B261E214BDDD}" type="sibTrans" cxnId="{436DFE80-F48B-4544-9D44-047218A1071D}">
      <dgm:prSet/>
      <dgm:spPr/>
      <dgm:t>
        <a:bodyPr/>
        <a:lstStyle/>
        <a:p>
          <a:endParaRPr lang="en-US"/>
        </a:p>
      </dgm:t>
    </dgm:pt>
    <dgm:pt modelId="{BC3FD41B-6AB6-4AAC-A0E5-379D0AFF932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OUTPUT EXPRESSION</a:t>
          </a:r>
        </a:p>
      </dgm:t>
    </dgm:pt>
    <dgm:pt modelId="{67A08F46-E0C2-484A-873C-B293C65E0D66}" type="parTrans" cxnId="{505E6D93-8A99-4E53-A307-25FDF296A01D}">
      <dgm:prSet/>
      <dgm:spPr/>
      <dgm:t>
        <a:bodyPr/>
        <a:lstStyle/>
        <a:p>
          <a:endParaRPr lang="en-US"/>
        </a:p>
      </dgm:t>
    </dgm:pt>
    <dgm:pt modelId="{D0F7C340-FD23-486A-97CE-C8DB9FA25CA7}" type="sibTrans" cxnId="{505E6D93-8A99-4E53-A307-25FDF296A01D}">
      <dgm:prSet/>
      <dgm:spPr/>
      <dgm:t>
        <a:bodyPr/>
        <a:lstStyle/>
        <a:p>
          <a:endParaRPr lang="en-US"/>
        </a:p>
      </dgm:t>
    </dgm:pt>
    <dgm:pt modelId="{BAAB2374-504D-407E-9542-4889E0C1F1C5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INPUT SEQUENCE</a:t>
          </a:r>
        </a:p>
      </dgm:t>
    </dgm:pt>
    <dgm:pt modelId="{E3B090D3-249A-4B97-B9B8-4A92A1D9C5C1}" type="parTrans" cxnId="{08F88650-EF04-4FC5-ADD9-AD91D512C23C}">
      <dgm:prSet/>
      <dgm:spPr/>
      <dgm:t>
        <a:bodyPr/>
        <a:lstStyle/>
        <a:p>
          <a:endParaRPr lang="en-US"/>
        </a:p>
      </dgm:t>
    </dgm:pt>
    <dgm:pt modelId="{1B2CE750-6620-46BF-A9D5-985381BAF374}" type="sibTrans" cxnId="{08F88650-EF04-4FC5-ADD9-AD91D512C23C}">
      <dgm:prSet/>
      <dgm:spPr/>
      <dgm:t>
        <a:bodyPr/>
        <a:lstStyle/>
        <a:p>
          <a:endParaRPr lang="en-US"/>
        </a:p>
      </dgm:t>
    </dgm:pt>
    <dgm:pt modelId="{C4AC46C2-F0A3-4D70-960F-67DB13409CBD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600" dirty="0"/>
            <a:t>VARIABLE</a:t>
          </a:r>
        </a:p>
      </dgm:t>
    </dgm:pt>
    <dgm:pt modelId="{110448F9-FE9D-4D66-9DFE-31EE75F9E678}" type="parTrans" cxnId="{91CCF9E3-18D3-49DB-A050-5209EEC733FE}">
      <dgm:prSet/>
      <dgm:spPr/>
      <dgm:t>
        <a:bodyPr/>
        <a:lstStyle/>
        <a:p>
          <a:endParaRPr lang="en-US"/>
        </a:p>
      </dgm:t>
    </dgm:pt>
    <dgm:pt modelId="{5BC920E8-AA6C-4619-9712-5EA2B707674C}" type="sibTrans" cxnId="{91CCF9E3-18D3-49DB-A050-5209EEC733FE}">
      <dgm:prSet/>
      <dgm:spPr/>
      <dgm:t>
        <a:bodyPr/>
        <a:lstStyle/>
        <a:p>
          <a:endParaRPr lang="en-US"/>
        </a:p>
      </dgm:t>
    </dgm:pt>
    <dgm:pt modelId="{8D025F1A-CB8B-4443-8878-E4B7AAEBCAA3}" type="pres">
      <dgm:prSet presAssocID="{F726D185-A99B-4C8A-B70A-2D27731C86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1049D3D-AA15-4AD7-A12F-A5D1241F85FA}" type="pres">
      <dgm:prSet presAssocID="{458BCC51-891A-4444-8FE1-172090A6767A}" presName="hierRoot1" presStyleCnt="0">
        <dgm:presLayoutVars>
          <dgm:hierBranch val="init"/>
        </dgm:presLayoutVars>
      </dgm:prSet>
      <dgm:spPr/>
    </dgm:pt>
    <dgm:pt modelId="{3A7CFBCE-21B9-4CA5-966B-255EDD2BE1B1}" type="pres">
      <dgm:prSet presAssocID="{458BCC51-891A-4444-8FE1-172090A6767A}" presName="rootComposite1" presStyleCnt="0"/>
      <dgm:spPr/>
    </dgm:pt>
    <dgm:pt modelId="{5210CAD0-5D22-4594-8166-926BAF8E53AD}" type="pres">
      <dgm:prSet presAssocID="{458BCC51-891A-4444-8FE1-172090A6767A}" presName="rootText1" presStyleLbl="node0" presStyleIdx="0" presStyleCnt="1">
        <dgm:presLayoutVars>
          <dgm:chPref val="3"/>
        </dgm:presLayoutVars>
      </dgm:prSet>
      <dgm:spPr/>
    </dgm:pt>
    <dgm:pt modelId="{F8F83367-69DA-4AA0-A371-69E94B220544}" type="pres">
      <dgm:prSet presAssocID="{458BCC51-891A-4444-8FE1-172090A6767A}" presName="rootConnector1" presStyleLbl="node1" presStyleIdx="0" presStyleCnt="0"/>
      <dgm:spPr/>
    </dgm:pt>
    <dgm:pt modelId="{FEBA1801-A44D-42B1-AF7D-543D89024E33}" type="pres">
      <dgm:prSet presAssocID="{458BCC51-891A-4444-8FE1-172090A6767A}" presName="hierChild2" presStyleCnt="0"/>
      <dgm:spPr/>
    </dgm:pt>
    <dgm:pt modelId="{F1829499-560D-4D41-8C1B-19FB04BEA063}" type="pres">
      <dgm:prSet presAssocID="{67A08F46-E0C2-484A-873C-B293C65E0D66}" presName="Name64" presStyleLbl="parChTrans1D2" presStyleIdx="0" presStyleCnt="3"/>
      <dgm:spPr/>
    </dgm:pt>
    <dgm:pt modelId="{A7DEC6F7-8904-41BC-A936-50196F0EDDFF}" type="pres">
      <dgm:prSet presAssocID="{BC3FD41B-6AB6-4AAC-A0E5-379D0AFF932D}" presName="hierRoot2" presStyleCnt="0">
        <dgm:presLayoutVars>
          <dgm:hierBranch val="init"/>
        </dgm:presLayoutVars>
      </dgm:prSet>
      <dgm:spPr/>
    </dgm:pt>
    <dgm:pt modelId="{97B59D53-38D0-4ABF-A2A4-7785A6A62485}" type="pres">
      <dgm:prSet presAssocID="{BC3FD41B-6AB6-4AAC-A0E5-379D0AFF932D}" presName="rootComposite" presStyleCnt="0"/>
      <dgm:spPr/>
    </dgm:pt>
    <dgm:pt modelId="{95561413-DFAC-4440-B99A-A18212F9ADC7}" type="pres">
      <dgm:prSet presAssocID="{BC3FD41B-6AB6-4AAC-A0E5-379D0AFF932D}" presName="rootText" presStyleLbl="node2" presStyleIdx="0" presStyleCnt="3">
        <dgm:presLayoutVars>
          <dgm:chPref val="3"/>
        </dgm:presLayoutVars>
      </dgm:prSet>
      <dgm:spPr/>
    </dgm:pt>
    <dgm:pt modelId="{9F8A7E8F-69EE-4E85-81C1-031BC018E659}" type="pres">
      <dgm:prSet presAssocID="{BC3FD41B-6AB6-4AAC-A0E5-379D0AFF932D}" presName="rootConnector" presStyleLbl="node2" presStyleIdx="0" presStyleCnt="3"/>
      <dgm:spPr/>
    </dgm:pt>
    <dgm:pt modelId="{61600332-41FE-45B3-BEED-D8C19973E6C8}" type="pres">
      <dgm:prSet presAssocID="{BC3FD41B-6AB6-4AAC-A0E5-379D0AFF932D}" presName="hierChild4" presStyleCnt="0"/>
      <dgm:spPr/>
    </dgm:pt>
    <dgm:pt modelId="{B75013A0-4822-4AC6-909E-68FD6B3D80F5}" type="pres">
      <dgm:prSet presAssocID="{BC3FD41B-6AB6-4AAC-A0E5-379D0AFF932D}" presName="hierChild5" presStyleCnt="0"/>
      <dgm:spPr/>
    </dgm:pt>
    <dgm:pt modelId="{F6664C54-4DB2-41C8-AF22-2219287BC3BE}" type="pres">
      <dgm:prSet presAssocID="{E3B090D3-249A-4B97-B9B8-4A92A1D9C5C1}" presName="Name64" presStyleLbl="parChTrans1D2" presStyleIdx="1" presStyleCnt="3"/>
      <dgm:spPr/>
    </dgm:pt>
    <dgm:pt modelId="{73D0DC60-DD31-4CF7-8116-2AE1D2FD8EC4}" type="pres">
      <dgm:prSet presAssocID="{BAAB2374-504D-407E-9542-4889E0C1F1C5}" presName="hierRoot2" presStyleCnt="0">
        <dgm:presLayoutVars>
          <dgm:hierBranch val="init"/>
        </dgm:presLayoutVars>
      </dgm:prSet>
      <dgm:spPr/>
    </dgm:pt>
    <dgm:pt modelId="{DACA995E-B0C7-4A6A-BB6E-2A237FA50CAB}" type="pres">
      <dgm:prSet presAssocID="{BAAB2374-504D-407E-9542-4889E0C1F1C5}" presName="rootComposite" presStyleCnt="0"/>
      <dgm:spPr/>
    </dgm:pt>
    <dgm:pt modelId="{DD767363-56DC-410B-8259-323568F4B82B}" type="pres">
      <dgm:prSet presAssocID="{BAAB2374-504D-407E-9542-4889E0C1F1C5}" presName="rootText" presStyleLbl="node2" presStyleIdx="1" presStyleCnt="3">
        <dgm:presLayoutVars>
          <dgm:chPref val="3"/>
        </dgm:presLayoutVars>
      </dgm:prSet>
      <dgm:spPr/>
    </dgm:pt>
    <dgm:pt modelId="{9C8317A0-43E0-4815-8A13-F5008F79BF31}" type="pres">
      <dgm:prSet presAssocID="{BAAB2374-504D-407E-9542-4889E0C1F1C5}" presName="rootConnector" presStyleLbl="node2" presStyleIdx="1" presStyleCnt="3"/>
      <dgm:spPr/>
    </dgm:pt>
    <dgm:pt modelId="{8BE2CCB9-9269-4A45-99D3-26327612F7E1}" type="pres">
      <dgm:prSet presAssocID="{BAAB2374-504D-407E-9542-4889E0C1F1C5}" presName="hierChild4" presStyleCnt="0"/>
      <dgm:spPr/>
    </dgm:pt>
    <dgm:pt modelId="{B0869952-0C54-4BE3-974F-9812B19DE369}" type="pres">
      <dgm:prSet presAssocID="{BAAB2374-504D-407E-9542-4889E0C1F1C5}" presName="hierChild5" presStyleCnt="0"/>
      <dgm:spPr/>
    </dgm:pt>
    <dgm:pt modelId="{BF360628-8F2D-4956-AA4D-B27011CBCED4}" type="pres">
      <dgm:prSet presAssocID="{110448F9-FE9D-4D66-9DFE-31EE75F9E678}" presName="Name64" presStyleLbl="parChTrans1D2" presStyleIdx="2" presStyleCnt="3"/>
      <dgm:spPr/>
    </dgm:pt>
    <dgm:pt modelId="{97E3D22F-112D-4D35-985B-2A262AFFD1AC}" type="pres">
      <dgm:prSet presAssocID="{C4AC46C2-F0A3-4D70-960F-67DB13409CBD}" presName="hierRoot2" presStyleCnt="0">
        <dgm:presLayoutVars>
          <dgm:hierBranch val="init"/>
        </dgm:presLayoutVars>
      </dgm:prSet>
      <dgm:spPr/>
    </dgm:pt>
    <dgm:pt modelId="{AA2CEC45-DB24-4037-BEAE-7F8F184AB007}" type="pres">
      <dgm:prSet presAssocID="{C4AC46C2-F0A3-4D70-960F-67DB13409CBD}" presName="rootComposite" presStyleCnt="0"/>
      <dgm:spPr/>
    </dgm:pt>
    <dgm:pt modelId="{D833D466-035B-48CA-A2DE-99DA94D40131}" type="pres">
      <dgm:prSet presAssocID="{C4AC46C2-F0A3-4D70-960F-67DB13409CBD}" presName="rootText" presStyleLbl="node2" presStyleIdx="2" presStyleCnt="3">
        <dgm:presLayoutVars>
          <dgm:chPref val="3"/>
        </dgm:presLayoutVars>
      </dgm:prSet>
      <dgm:spPr/>
    </dgm:pt>
    <dgm:pt modelId="{49AC452B-348B-4741-981F-48317FBFA760}" type="pres">
      <dgm:prSet presAssocID="{C4AC46C2-F0A3-4D70-960F-67DB13409CBD}" presName="rootConnector" presStyleLbl="node2" presStyleIdx="2" presStyleCnt="3"/>
      <dgm:spPr/>
    </dgm:pt>
    <dgm:pt modelId="{12D6AE7E-7E83-4681-87FB-7133A8389945}" type="pres">
      <dgm:prSet presAssocID="{C4AC46C2-F0A3-4D70-960F-67DB13409CBD}" presName="hierChild4" presStyleCnt="0"/>
      <dgm:spPr/>
    </dgm:pt>
    <dgm:pt modelId="{DE03AD67-C599-4C24-B990-BAD11D96767F}" type="pres">
      <dgm:prSet presAssocID="{C4AC46C2-F0A3-4D70-960F-67DB13409CBD}" presName="hierChild5" presStyleCnt="0"/>
      <dgm:spPr/>
    </dgm:pt>
    <dgm:pt modelId="{5D46552A-9E89-404E-AB49-96AC0EB3B3B4}" type="pres">
      <dgm:prSet presAssocID="{458BCC51-891A-4444-8FE1-172090A6767A}" presName="hierChild3" presStyleCnt="0"/>
      <dgm:spPr/>
    </dgm:pt>
  </dgm:ptLst>
  <dgm:cxnLst>
    <dgm:cxn modelId="{CD206500-EA79-451D-9C6F-23411E23E583}" type="presOf" srcId="{BAAB2374-504D-407E-9542-4889E0C1F1C5}" destId="{9C8317A0-43E0-4815-8A13-F5008F79BF31}" srcOrd="1" destOrd="0" presId="urn:microsoft.com/office/officeart/2009/3/layout/HorizontalOrganizationChart"/>
    <dgm:cxn modelId="{F6BEFE4E-17CE-4870-84A7-9E5D737F4628}" type="presOf" srcId="{458BCC51-891A-4444-8FE1-172090A6767A}" destId="{5210CAD0-5D22-4594-8166-926BAF8E53AD}" srcOrd="0" destOrd="0" presId="urn:microsoft.com/office/officeart/2009/3/layout/HorizontalOrganizationChart"/>
    <dgm:cxn modelId="{08F88650-EF04-4FC5-ADD9-AD91D512C23C}" srcId="{458BCC51-891A-4444-8FE1-172090A6767A}" destId="{BAAB2374-504D-407E-9542-4889E0C1F1C5}" srcOrd="1" destOrd="0" parTransId="{E3B090D3-249A-4B97-B9B8-4A92A1D9C5C1}" sibTransId="{1B2CE750-6620-46BF-A9D5-985381BAF374}"/>
    <dgm:cxn modelId="{BF6A2D79-45B2-4FB6-AC03-DE9D9BF4DA4E}" type="presOf" srcId="{BAAB2374-504D-407E-9542-4889E0C1F1C5}" destId="{DD767363-56DC-410B-8259-323568F4B82B}" srcOrd="0" destOrd="0" presId="urn:microsoft.com/office/officeart/2009/3/layout/HorizontalOrganizationChart"/>
    <dgm:cxn modelId="{436DFE80-F48B-4544-9D44-047218A1071D}" srcId="{F726D185-A99B-4C8A-B70A-2D27731C86EA}" destId="{458BCC51-891A-4444-8FE1-172090A6767A}" srcOrd="0" destOrd="0" parTransId="{DCA604E5-B2CE-4DC3-8EF6-52F99417D241}" sibTransId="{8F8E5444-16EC-4FD1-9BFA-B261E214BDDD}"/>
    <dgm:cxn modelId="{15CC0C8B-7878-424F-83AA-A430743312A5}" type="presOf" srcId="{458BCC51-891A-4444-8FE1-172090A6767A}" destId="{F8F83367-69DA-4AA0-A371-69E94B220544}" srcOrd="1" destOrd="0" presId="urn:microsoft.com/office/officeart/2009/3/layout/HorizontalOrganizationChart"/>
    <dgm:cxn modelId="{505E6D93-8A99-4E53-A307-25FDF296A01D}" srcId="{458BCC51-891A-4444-8FE1-172090A6767A}" destId="{BC3FD41B-6AB6-4AAC-A0E5-379D0AFF932D}" srcOrd="0" destOrd="0" parTransId="{67A08F46-E0C2-484A-873C-B293C65E0D66}" sibTransId="{D0F7C340-FD23-486A-97CE-C8DB9FA25CA7}"/>
    <dgm:cxn modelId="{E9D845B2-97F6-4037-940F-3027CB77FF4F}" type="presOf" srcId="{C4AC46C2-F0A3-4D70-960F-67DB13409CBD}" destId="{D833D466-035B-48CA-A2DE-99DA94D40131}" srcOrd="0" destOrd="0" presId="urn:microsoft.com/office/officeart/2009/3/layout/HorizontalOrganizationChart"/>
    <dgm:cxn modelId="{BE9CC2C4-9EDD-4887-A59A-1D8D0445A611}" type="presOf" srcId="{110448F9-FE9D-4D66-9DFE-31EE75F9E678}" destId="{BF360628-8F2D-4956-AA4D-B27011CBCED4}" srcOrd="0" destOrd="0" presId="urn:microsoft.com/office/officeart/2009/3/layout/HorizontalOrganizationChart"/>
    <dgm:cxn modelId="{C11F37CD-4EC1-4241-9858-C2837C7526FC}" type="presOf" srcId="{BC3FD41B-6AB6-4AAC-A0E5-379D0AFF932D}" destId="{9F8A7E8F-69EE-4E85-81C1-031BC018E659}" srcOrd="1" destOrd="0" presId="urn:microsoft.com/office/officeart/2009/3/layout/HorizontalOrganizationChart"/>
    <dgm:cxn modelId="{57F250DD-E984-4D17-ACF3-668A9DAFB9F7}" type="presOf" srcId="{67A08F46-E0C2-484A-873C-B293C65E0D66}" destId="{F1829499-560D-4D41-8C1B-19FB04BEA063}" srcOrd="0" destOrd="0" presId="urn:microsoft.com/office/officeart/2009/3/layout/HorizontalOrganizationChart"/>
    <dgm:cxn modelId="{9B5064DF-38F9-4CDD-A67C-5DD73D253561}" type="presOf" srcId="{C4AC46C2-F0A3-4D70-960F-67DB13409CBD}" destId="{49AC452B-348B-4741-981F-48317FBFA760}" srcOrd="1" destOrd="0" presId="urn:microsoft.com/office/officeart/2009/3/layout/HorizontalOrganizationChart"/>
    <dgm:cxn modelId="{D3EDAAE2-5700-41CD-B05A-F3CDD4D7399B}" type="presOf" srcId="{BC3FD41B-6AB6-4AAC-A0E5-379D0AFF932D}" destId="{95561413-DFAC-4440-B99A-A18212F9ADC7}" srcOrd="0" destOrd="0" presId="urn:microsoft.com/office/officeart/2009/3/layout/HorizontalOrganizationChart"/>
    <dgm:cxn modelId="{91CCF9E3-18D3-49DB-A050-5209EEC733FE}" srcId="{458BCC51-891A-4444-8FE1-172090A6767A}" destId="{C4AC46C2-F0A3-4D70-960F-67DB13409CBD}" srcOrd="2" destOrd="0" parTransId="{110448F9-FE9D-4D66-9DFE-31EE75F9E678}" sibTransId="{5BC920E8-AA6C-4619-9712-5EA2B707674C}"/>
    <dgm:cxn modelId="{5FC2EEE8-C73E-4ED8-8B66-9B1FF0B0F672}" type="presOf" srcId="{F726D185-A99B-4C8A-B70A-2D27731C86EA}" destId="{8D025F1A-CB8B-4443-8878-E4B7AAEBCAA3}" srcOrd="0" destOrd="0" presId="urn:microsoft.com/office/officeart/2009/3/layout/HorizontalOrganizationChart"/>
    <dgm:cxn modelId="{BD1076FE-4DA2-4DB3-9019-C32BEA8EDFD3}" type="presOf" srcId="{E3B090D3-249A-4B97-B9B8-4A92A1D9C5C1}" destId="{F6664C54-4DB2-41C8-AF22-2219287BC3BE}" srcOrd="0" destOrd="0" presId="urn:microsoft.com/office/officeart/2009/3/layout/HorizontalOrganizationChart"/>
    <dgm:cxn modelId="{34B0C5B8-E9E0-43F9-9861-AD5D4CC4235A}" type="presParOf" srcId="{8D025F1A-CB8B-4443-8878-E4B7AAEBCAA3}" destId="{F1049D3D-AA15-4AD7-A12F-A5D1241F85FA}" srcOrd="0" destOrd="0" presId="urn:microsoft.com/office/officeart/2009/3/layout/HorizontalOrganizationChart"/>
    <dgm:cxn modelId="{FC5ABEE4-1605-4AFA-BF31-37894F196AD0}" type="presParOf" srcId="{F1049D3D-AA15-4AD7-A12F-A5D1241F85FA}" destId="{3A7CFBCE-21B9-4CA5-966B-255EDD2BE1B1}" srcOrd="0" destOrd="0" presId="urn:microsoft.com/office/officeart/2009/3/layout/HorizontalOrganizationChart"/>
    <dgm:cxn modelId="{FA872887-BC69-4EFF-A113-10E57065D85D}" type="presParOf" srcId="{3A7CFBCE-21B9-4CA5-966B-255EDD2BE1B1}" destId="{5210CAD0-5D22-4594-8166-926BAF8E53AD}" srcOrd="0" destOrd="0" presId="urn:microsoft.com/office/officeart/2009/3/layout/HorizontalOrganizationChart"/>
    <dgm:cxn modelId="{657C898B-BFD1-428F-80D3-53F69BF9D69A}" type="presParOf" srcId="{3A7CFBCE-21B9-4CA5-966B-255EDD2BE1B1}" destId="{F8F83367-69DA-4AA0-A371-69E94B220544}" srcOrd="1" destOrd="0" presId="urn:microsoft.com/office/officeart/2009/3/layout/HorizontalOrganizationChart"/>
    <dgm:cxn modelId="{1B063671-207A-4ACD-9D44-35505E6ED04E}" type="presParOf" srcId="{F1049D3D-AA15-4AD7-A12F-A5D1241F85FA}" destId="{FEBA1801-A44D-42B1-AF7D-543D89024E33}" srcOrd="1" destOrd="0" presId="urn:microsoft.com/office/officeart/2009/3/layout/HorizontalOrganizationChart"/>
    <dgm:cxn modelId="{9D92800F-3CC1-4106-B29D-DD5593D82039}" type="presParOf" srcId="{FEBA1801-A44D-42B1-AF7D-543D89024E33}" destId="{F1829499-560D-4D41-8C1B-19FB04BEA063}" srcOrd="0" destOrd="0" presId="urn:microsoft.com/office/officeart/2009/3/layout/HorizontalOrganizationChart"/>
    <dgm:cxn modelId="{FA8E86B5-0CF0-466A-A058-B014ADCD70F3}" type="presParOf" srcId="{FEBA1801-A44D-42B1-AF7D-543D89024E33}" destId="{A7DEC6F7-8904-41BC-A936-50196F0EDDFF}" srcOrd="1" destOrd="0" presId="urn:microsoft.com/office/officeart/2009/3/layout/HorizontalOrganizationChart"/>
    <dgm:cxn modelId="{2410B357-BB67-441D-9EAD-0847EC1E4755}" type="presParOf" srcId="{A7DEC6F7-8904-41BC-A936-50196F0EDDFF}" destId="{97B59D53-38D0-4ABF-A2A4-7785A6A62485}" srcOrd="0" destOrd="0" presId="urn:microsoft.com/office/officeart/2009/3/layout/HorizontalOrganizationChart"/>
    <dgm:cxn modelId="{83AD57C7-4391-4C7B-A507-99D213158D53}" type="presParOf" srcId="{97B59D53-38D0-4ABF-A2A4-7785A6A62485}" destId="{95561413-DFAC-4440-B99A-A18212F9ADC7}" srcOrd="0" destOrd="0" presId="urn:microsoft.com/office/officeart/2009/3/layout/HorizontalOrganizationChart"/>
    <dgm:cxn modelId="{066DCB58-8EF5-4869-A7AD-C32D69A39177}" type="presParOf" srcId="{97B59D53-38D0-4ABF-A2A4-7785A6A62485}" destId="{9F8A7E8F-69EE-4E85-81C1-031BC018E659}" srcOrd="1" destOrd="0" presId="urn:microsoft.com/office/officeart/2009/3/layout/HorizontalOrganizationChart"/>
    <dgm:cxn modelId="{34C83DAA-23C5-4E7A-A2F6-00006E1207A3}" type="presParOf" srcId="{A7DEC6F7-8904-41BC-A936-50196F0EDDFF}" destId="{61600332-41FE-45B3-BEED-D8C19973E6C8}" srcOrd="1" destOrd="0" presId="urn:microsoft.com/office/officeart/2009/3/layout/HorizontalOrganizationChart"/>
    <dgm:cxn modelId="{7B3D1851-1FFA-4006-B25F-7BCEB19EBFB3}" type="presParOf" srcId="{A7DEC6F7-8904-41BC-A936-50196F0EDDFF}" destId="{B75013A0-4822-4AC6-909E-68FD6B3D80F5}" srcOrd="2" destOrd="0" presId="urn:microsoft.com/office/officeart/2009/3/layout/HorizontalOrganizationChart"/>
    <dgm:cxn modelId="{D3F55A12-37B1-4BEF-A8EB-7F4FD1153373}" type="presParOf" srcId="{FEBA1801-A44D-42B1-AF7D-543D89024E33}" destId="{F6664C54-4DB2-41C8-AF22-2219287BC3BE}" srcOrd="2" destOrd="0" presId="urn:microsoft.com/office/officeart/2009/3/layout/HorizontalOrganizationChart"/>
    <dgm:cxn modelId="{0505F2C0-9D0E-466C-9ABD-21D738DFA98E}" type="presParOf" srcId="{FEBA1801-A44D-42B1-AF7D-543D89024E33}" destId="{73D0DC60-DD31-4CF7-8116-2AE1D2FD8EC4}" srcOrd="3" destOrd="0" presId="urn:microsoft.com/office/officeart/2009/3/layout/HorizontalOrganizationChart"/>
    <dgm:cxn modelId="{F92F7BF9-5753-45E9-8345-1DAC93BBF3C2}" type="presParOf" srcId="{73D0DC60-DD31-4CF7-8116-2AE1D2FD8EC4}" destId="{DACA995E-B0C7-4A6A-BB6E-2A237FA50CAB}" srcOrd="0" destOrd="0" presId="urn:microsoft.com/office/officeart/2009/3/layout/HorizontalOrganizationChart"/>
    <dgm:cxn modelId="{9F682D24-7272-43E2-A2F8-61965313418D}" type="presParOf" srcId="{DACA995E-B0C7-4A6A-BB6E-2A237FA50CAB}" destId="{DD767363-56DC-410B-8259-323568F4B82B}" srcOrd="0" destOrd="0" presId="urn:microsoft.com/office/officeart/2009/3/layout/HorizontalOrganizationChart"/>
    <dgm:cxn modelId="{A94A94BE-9F65-43D4-8CD3-517A6812734B}" type="presParOf" srcId="{DACA995E-B0C7-4A6A-BB6E-2A237FA50CAB}" destId="{9C8317A0-43E0-4815-8A13-F5008F79BF31}" srcOrd="1" destOrd="0" presId="urn:microsoft.com/office/officeart/2009/3/layout/HorizontalOrganizationChart"/>
    <dgm:cxn modelId="{493CDC1F-2EBF-4EDB-9524-FEAE1B9E163B}" type="presParOf" srcId="{73D0DC60-DD31-4CF7-8116-2AE1D2FD8EC4}" destId="{8BE2CCB9-9269-4A45-99D3-26327612F7E1}" srcOrd="1" destOrd="0" presId="urn:microsoft.com/office/officeart/2009/3/layout/HorizontalOrganizationChart"/>
    <dgm:cxn modelId="{D240031F-4A0F-420E-ACF3-A44877BA16A8}" type="presParOf" srcId="{73D0DC60-DD31-4CF7-8116-2AE1D2FD8EC4}" destId="{B0869952-0C54-4BE3-974F-9812B19DE369}" srcOrd="2" destOrd="0" presId="urn:microsoft.com/office/officeart/2009/3/layout/HorizontalOrganizationChart"/>
    <dgm:cxn modelId="{57B8CAE3-43B9-45A5-B1A9-4EB572AF8840}" type="presParOf" srcId="{FEBA1801-A44D-42B1-AF7D-543D89024E33}" destId="{BF360628-8F2D-4956-AA4D-B27011CBCED4}" srcOrd="4" destOrd="0" presId="urn:microsoft.com/office/officeart/2009/3/layout/HorizontalOrganizationChart"/>
    <dgm:cxn modelId="{4F38604D-150A-4C5A-9C2D-D54838DC927E}" type="presParOf" srcId="{FEBA1801-A44D-42B1-AF7D-543D89024E33}" destId="{97E3D22F-112D-4D35-985B-2A262AFFD1AC}" srcOrd="5" destOrd="0" presId="urn:microsoft.com/office/officeart/2009/3/layout/HorizontalOrganizationChart"/>
    <dgm:cxn modelId="{8A3ECAE1-7DF2-47BB-B2A4-AC41AC952937}" type="presParOf" srcId="{97E3D22F-112D-4D35-985B-2A262AFFD1AC}" destId="{AA2CEC45-DB24-4037-BEAE-7F8F184AB007}" srcOrd="0" destOrd="0" presId="urn:microsoft.com/office/officeart/2009/3/layout/HorizontalOrganizationChart"/>
    <dgm:cxn modelId="{18C11AD4-5377-4587-931B-3387BB4F1738}" type="presParOf" srcId="{AA2CEC45-DB24-4037-BEAE-7F8F184AB007}" destId="{D833D466-035B-48CA-A2DE-99DA94D40131}" srcOrd="0" destOrd="0" presId="urn:microsoft.com/office/officeart/2009/3/layout/HorizontalOrganizationChart"/>
    <dgm:cxn modelId="{FCEC9043-5040-4C8D-88BC-B037E5DC96A5}" type="presParOf" srcId="{AA2CEC45-DB24-4037-BEAE-7F8F184AB007}" destId="{49AC452B-348B-4741-981F-48317FBFA760}" srcOrd="1" destOrd="0" presId="urn:microsoft.com/office/officeart/2009/3/layout/HorizontalOrganizationChart"/>
    <dgm:cxn modelId="{6B0704E8-3A16-4EB1-8FF5-177E0898F976}" type="presParOf" srcId="{97E3D22F-112D-4D35-985B-2A262AFFD1AC}" destId="{12D6AE7E-7E83-4681-87FB-7133A8389945}" srcOrd="1" destOrd="0" presId="urn:microsoft.com/office/officeart/2009/3/layout/HorizontalOrganizationChart"/>
    <dgm:cxn modelId="{A54CFA41-6AF3-4154-8A5A-6CA493D0793F}" type="presParOf" srcId="{97E3D22F-112D-4D35-985B-2A262AFFD1AC}" destId="{DE03AD67-C599-4C24-B990-BAD11D96767F}" srcOrd="2" destOrd="0" presId="urn:microsoft.com/office/officeart/2009/3/layout/HorizontalOrganizationChart"/>
    <dgm:cxn modelId="{FE215A5F-91B1-42AE-BBEA-BF0C26C59A2C}" type="presParOf" srcId="{F1049D3D-AA15-4AD7-A12F-A5D1241F85FA}" destId="{5D46552A-9E89-404E-AB49-96AC0EB3B3B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B453B4-DE63-4FB3-8B47-A25EAE797F0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A47B7F-EB44-4860-AFC2-35E07D4E8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latin typeface="Calibri" panose="020F0502020204030204" pitchFamily="34" charset="0"/>
              <a:cs typeface="Calibri" panose="020F0502020204030204" pitchFamily="34" charset="0"/>
            </a:rPr>
            <a:t>ATuple</a:t>
          </a:r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 = () #empty tuple</a:t>
          </a:r>
        </a:p>
        <a:p>
          <a:pPr>
            <a:lnSpc>
              <a:spcPct val="100000"/>
            </a:lnSpc>
          </a:pPr>
          <a:r>
            <a:rPr lang="en-US" sz="2000" dirty="0" err="1">
              <a:latin typeface="Calibri" panose="020F0502020204030204" pitchFamily="34" charset="0"/>
              <a:cs typeface="Calibri" panose="020F0502020204030204" pitchFamily="34" charset="0"/>
            </a:rPr>
            <a:t>ATuple</a:t>
          </a:r>
          <a:r>
            <a:rPr lang="en-US" sz="2000" dirty="0">
              <a:latin typeface="Calibri" panose="020F0502020204030204" pitchFamily="34" charset="0"/>
              <a:cs typeface="Calibri" panose="020F0502020204030204" pitchFamily="34" charset="0"/>
            </a:rPr>
            <a:t> = (1,2,3)</a:t>
          </a:r>
        </a:p>
      </dgm:t>
    </dgm:pt>
    <dgm:pt modelId="{D73335E2-A858-47EC-89AC-C73A3BD50912}" type="parTrans" cxnId="{A81B7866-D491-4B5C-9847-0C25D172970B}">
      <dgm:prSet/>
      <dgm:spPr/>
      <dgm:t>
        <a:bodyPr/>
        <a:lstStyle/>
        <a:p>
          <a:endParaRPr lang="en-US"/>
        </a:p>
      </dgm:t>
    </dgm:pt>
    <dgm:pt modelId="{A822CDA8-9E00-47E9-8CFC-21F006F6B849}" type="sibTrans" cxnId="{A81B7866-D491-4B5C-9847-0C25D172970B}">
      <dgm:prSet/>
      <dgm:spPr/>
      <dgm:t>
        <a:bodyPr/>
        <a:lstStyle/>
        <a:p>
          <a:endParaRPr lang="en-US"/>
        </a:p>
      </dgm:t>
    </dgm:pt>
    <dgm:pt modelId="{AE2D9044-7575-49F5-95AF-B2E34D84FAF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6EF9C09-3C0B-422D-A6FC-82550F658074}" type="parTrans" cxnId="{73CB4F96-EA11-4C32-9668-F6FCEE7E954C}">
      <dgm:prSet/>
      <dgm:spPr/>
      <dgm:t>
        <a:bodyPr/>
        <a:lstStyle/>
        <a:p>
          <a:endParaRPr lang="en-US"/>
        </a:p>
      </dgm:t>
    </dgm:pt>
    <dgm:pt modelId="{96F2DF06-C6D6-4DAB-95FA-30AF32107BE6}" type="sibTrans" cxnId="{73CB4F96-EA11-4C32-9668-F6FCEE7E954C}">
      <dgm:prSet/>
      <dgm:spPr/>
      <dgm:t>
        <a:bodyPr/>
        <a:lstStyle/>
        <a:p>
          <a:endParaRPr lang="en-US"/>
        </a:p>
      </dgm:t>
    </dgm:pt>
    <dgm:pt modelId="{15648E90-2AC7-457C-BB96-2F0CF0662CD3}" type="pres">
      <dgm:prSet presAssocID="{F2B453B4-DE63-4FB3-8B47-A25EAE797F07}" presName="root" presStyleCnt="0">
        <dgm:presLayoutVars>
          <dgm:dir/>
          <dgm:resizeHandles val="exact"/>
        </dgm:presLayoutVars>
      </dgm:prSet>
      <dgm:spPr/>
    </dgm:pt>
    <dgm:pt modelId="{DBC1F142-9A69-41B1-92FB-01032F95E52A}" type="pres">
      <dgm:prSet presAssocID="{E1A47B7F-EB44-4860-AFC2-35E07D4E8329}" presName="compNode" presStyleCnt="0"/>
      <dgm:spPr/>
    </dgm:pt>
    <dgm:pt modelId="{0504FC83-E19D-4F35-A1CD-C388ECA43077}" type="pres">
      <dgm:prSet presAssocID="{E1A47B7F-EB44-4860-AFC2-35E07D4E8329}" presName="bgRect" presStyleLbl="bgShp" presStyleIdx="0" presStyleCnt="2" custLinFactNeighborX="-4685" custLinFactNeighborY="-61"/>
      <dgm:spPr/>
    </dgm:pt>
    <dgm:pt modelId="{E9AF19D7-AF24-4E5E-AE73-576E5E217A6D}" type="pres">
      <dgm:prSet presAssocID="{E1A47B7F-EB44-4860-AFC2-35E07D4E83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29089FEA-7B3B-40C6-AF32-802389A337E2}" type="pres">
      <dgm:prSet presAssocID="{E1A47B7F-EB44-4860-AFC2-35E07D4E8329}" presName="spaceRect" presStyleCnt="0"/>
      <dgm:spPr/>
    </dgm:pt>
    <dgm:pt modelId="{3F489B75-44AA-4629-903D-120F50A7F23F}" type="pres">
      <dgm:prSet presAssocID="{E1A47B7F-EB44-4860-AFC2-35E07D4E8329}" presName="parTx" presStyleLbl="revTx" presStyleIdx="0" presStyleCnt="2">
        <dgm:presLayoutVars>
          <dgm:chMax val="0"/>
          <dgm:chPref val="0"/>
        </dgm:presLayoutVars>
      </dgm:prSet>
      <dgm:spPr/>
    </dgm:pt>
    <dgm:pt modelId="{D32B4992-A9F1-43A2-8A31-B5CB9A15A15F}" type="pres">
      <dgm:prSet presAssocID="{A822CDA8-9E00-47E9-8CFC-21F006F6B849}" presName="sibTrans" presStyleCnt="0"/>
      <dgm:spPr/>
    </dgm:pt>
    <dgm:pt modelId="{940423C8-050A-4A84-BA50-7522A043CDAF}" type="pres">
      <dgm:prSet presAssocID="{AE2D9044-7575-49F5-95AF-B2E34D84FAF6}" presName="compNode" presStyleCnt="0"/>
      <dgm:spPr/>
    </dgm:pt>
    <dgm:pt modelId="{9015F57C-DDB2-4837-AA00-A37A1CE91C72}" type="pres">
      <dgm:prSet presAssocID="{AE2D9044-7575-49F5-95AF-B2E34D84FAF6}" presName="bgRect" presStyleLbl="bgShp" presStyleIdx="1" presStyleCnt="2"/>
      <dgm:spPr/>
    </dgm:pt>
    <dgm:pt modelId="{D8ED56FD-4F5C-4756-A7A2-C205879DFDA7}" type="pres">
      <dgm:prSet presAssocID="{AE2D9044-7575-49F5-95AF-B2E34D84FA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2025449D-B1F7-4462-B42A-3AB1C3C55B33}" type="pres">
      <dgm:prSet presAssocID="{AE2D9044-7575-49F5-95AF-B2E34D84FAF6}" presName="spaceRect" presStyleCnt="0"/>
      <dgm:spPr/>
    </dgm:pt>
    <dgm:pt modelId="{726AE00E-07A0-404E-961D-E10D5885E209}" type="pres">
      <dgm:prSet presAssocID="{AE2D9044-7575-49F5-95AF-B2E34D84FA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81B7866-D491-4B5C-9847-0C25D172970B}" srcId="{F2B453B4-DE63-4FB3-8B47-A25EAE797F07}" destId="{E1A47B7F-EB44-4860-AFC2-35E07D4E8329}" srcOrd="0" destOrd="0" parTransId="{D73335E2-A858-47EC-89AC-C73A3BD50912}" sibTransId="{A822CDA8-9E00-47E9-8CFC-21F006F6B849}"/>
    <dgm:cxn modelId="{B7BD0749-4D0B-4A73-B538-674A7E46258E}" type="presOf" srcId="{F2B453B4-DE63-4FB3-8B47-A25EAE797F07}" destId="{15648E90-2AC7-457C-BB96-2F0CF0662CD3}" srcOrd="0" destOrd="0" presId="urn:microsoft.com/office/officeart/2018/2/layout/IconVerticalSolidList"/>
    <dgm:cxn modelId="{73CB4F96-EA11-4C32-9668-F6FCEE7E954C}" srcId="{F2B453B4-DE63-4FB3-8B47-A25EAE797F07}" destId="{AE2D9044-7575-49F5-95AF-B2E34D84FAF6}" srcOrd="1" destOrd="0" parTransId="{86EF9C09-3C0B-422D-A6FC-82550F658074}" sibTransId="{96F2DF06-C6D6-4DAB-95FA-30AF32107BE6}"/>
    <dgm:cxn modelId="{F653CD97-F6A8-4E7A-BA44-9486696C763D}" type="presOf" srcId="{AE2D9044-7575-49F5-95AF-B2E34D84FAF6}" destId="{726AE00E-07A0-404E-961D-E10D5885E209}" srcOrd="0" destOrd="0" presId="urn:microsoft.com/office/officeart/2018/2/layout/IconVerticalSolidList"/>
    <dgm:cxn modelId="{1EA086E3-C744-45FF-A546-958247956200}" type="presOf" srcId="{E1A47B7F-EB44-4860-AFC2-35E07D4E8329}" destId="{3F489B75-44AA-4629-903D-120F50A7F23F}" srcOrd="0" destOrd="0" presId="urn:microsoft.com/office/officeart/2018/2/layout/IconVerticalSolidList"/>
    <dgm:cxn modelId="{61792167-B20C-4AC3-85C4-9267C722D1C2}" type="presParOf" srcId="{15648E90-2AC7-457C-BB96-2F0CF0662CD3}" destId="{DBC1F142-9A69-41B1-92FB-01032F95E52A}" srcOrd="0" destOrd="0" presId="urn:microsoft.com/office/officeart/2018/2/layout/IconVerticalSolidList"/>
    <dgm:cxn modelId="{34C78D3A-4A30-4BAC-AEAB-884D75A949D4}" type="presParOf" srcId="{DBC1F142-9A69-41B1-92FB-01032F95E52A}" destId="{0504FC83-E19D-4F35-A1CD-C388ECA43077}" srcOrd="0" destOrd="0" presId="urn:microsoft.com/office/officeart/2018/2/layout/IconVerticalSolidList"/>
    <dgm:cxn modelId="{22A47D9B-1AF5-4F3D-B952-D370C089CCD3}" type="presParOf" srcId="{DBC1F142-9A69-41B1-92FB-01032F95E52A}" destId="{E9AF19D7-AF24-4E5E-AE73-576E5E217A6D}" srcOrd="1" destOrd="0" presId="urn:microsoft.com/office/officeart/2018/2/layout/IconVerticalSolidList"/>
    <dgm:cxn modelId="{11471634-C54D-4877-B2B6-053C13A868A3}" type="presParOf" srcId="{DBC1F142-9A69-41B1-92FB-01032F95E52A}" destId="{29089FEA-7B3B-40C6-AF32-802389A337E2}" srcOrd="2" destOrd="0" presId="urn:microsoft.com/office/officeart/2018/2/layout/IconVerticalSolidList"/>
    <dgm:cxn modelId="{5FB58E6F-3869-4A51-B2B8-6FB5F9AAB9ED}" type="presParOf" srcId="{DBC1F142-9A69-41B1-92FB-01032F95E52A}" destId="{3F489B75-44AA-4629-903D-120F50A7F23F}" srcOrd="3" destOrd="0" presId="urn:microsoft.com/office/officeart/2018/2/layout/IconVerticalSolidList"/>
    <dgm:cxn modelId="{93B34539-5A3B-4DB8-8338-9B9FD2300AD7}" type="presParOf" srcId="{15648E90-2AC7-457C-BB96-2F0CF0662CD3}" destId="{D32B4992-A9F1-43A2-8A31-B5CB9A15A15F}" srcOrd="1" destOrd="0" presId="urn:microsoft.com/office/officeart/2018/2/layout/IconVerticalSolidList"/>
    <dgm:cxn modelId="{F8ACE6C8-4E94-49D4-8666-9E0CCBEC1CD6}" type="presParOf" srcId="{15648E90-2AC7-457C-BB96-2F0CF0662CD3}" destId="{940423C8-050A-4A84-BA50-7522A043CDAF}" srcOrd="2" destOrd="0" presId="urn:microsoft.com/office/officeart/2018/2/layout/IconVerticalSolidList"/>
    <dgm:cxn modelId="{EB2ECA86-AFB5-4CB9-9A8C-268FC844B029}" type="presParOf" srcId="{940423C8-050A-4A84-BA50-7522A043CDAF}" destId="{9015F57C-DDB2-4837-AA00-A37A1CE91C72}" srcOrd="0" destOrd="0" presId="urn:microsoft.com/office/officeart/2018/2/layout/IconVerticalSolidList"/>
    <dgm:cxn modelId="{BC4A4257-E626-42E5-AEE9-4C507389E535}" type="presParOf" srcId="{940423C8-050A-4A84-BA50-7522A043CDAF}" destId="{D8ED56FD-4F5C-4756-A7A2-C205879DFDA7}" srcOrd="1" destOrd="0" presId="urn:microsoft.com/office/officeart/2018/2/layout/IconVerticalSolidList"/>
    <dgm:cxn modelId="{93B3FE48-21D2-43C6-8695-D39DD05ED79C}" type="presParOf" srcId="{940423C8-050A-4A84-BA50-7522A043CDAF}" destId="{2025449D-B1F7-4462-B42A-3AB1C3C55B33}" srcOrd="2" destOrd="0" presId="urn:microsoft.com/office/officeart/2018/2/layout/IconVerticalSolidList"/>
    <dgm:cxn modelId="{AEF4505D-753F-4DE9-961F-94B2AFFD3478}" type="presParOf" srcId="{940423C8-050A-4A84-BA50-7522A043CDAF}" destId="{726AE00E-07A0-404E-961D-E10D5885E2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6614A-00AC-4288-BB46-311AFFD4DC73}">
      <dsp:nvSpPr>
        <dsp:cNvPr id="0" name=""/>
        <dsp:cNvSpPr/>
      </dsp:nvSpPr>
      <dsp:spPr>
        <a:xfrm>
          <a:off x="679050" y="435293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EF0F0-452C-46A1-A4FF-85181A9A02FD}">
      <dsp:nvSpPr>
        <dsp:cNvPr id="0" name=""/>
        <dsp:cNvSpPr/>
      </dsp:nvSpPr>
      <dsp:spPr>
        <a:xfrm>
          <a:off x="1081237" y="837481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BD6E5-C0A6-4889-A322-AE1648CD2C59}">
      <dsp:nvSpPr>
        <dsp:cNvPr id="0" name=""/>
        <dsp:cNvSpPr/>
      </dsp:nvSpPr>
      <dsp:spPr>
        <a:xfrm>
          <a:off x="75768" y="291029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 dirty="0">
              <a:latin typeface="Calibri" panose="020F0502020204030204" pitchFamily="34" charset="0"/>
              <a:cs typeface="Calibri" panose="020F0502020204030204" pitchFamily="34" charset="0"/>
            </a:rPr>
            <a:t>while loop</a:t>
          </a:r>
        </a:p>
      </dsp:txBody>
      <dsp:txXfrm>
        <a:off x="75768" y="2910294"/>
        <a:ext cx="3093750" cy="720000"/>
      </dsp:txXfrm>
    </dsp:sp>
    <dsp:sp modelId="{4F192A91-D9E4-47B7-8010-8C1FF9E9DEDC}">
      <dsp:nvSpPr>
        <dsp:cNvPr id="0" name=""/>
        <dsp:cNvSpPr/>
      </dsp:nvSpPr>
      <dsp:spPr>
        <a:xfrm>
          <a:off x="4314206" y="435293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BD680-6641-4034-8D11-C2B9A7294903}">
      <dsp:nvSpPr>
        <dsp:cNvPr id="0" name=""/>
        <dsp:cNvSpPr/>
      </dsp:nvSpPr>
      <dsp:spPr>
        <a:xfrm>
          <a:off x="4716393" y="837481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C6E03-F4CB-4C40-A753-7CF778FF55F0}">
      <dsp:nvSpPr>
        <dsp:cNvPr id="0" name=""/>
        <dsp:cNvSpPr/>
      </dsp:nvSpPr>
      <dsp:spPr>
        <a:xfrm>
          <a:off x="3710925" y="291029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>
              <a:latin typeface="Calibri" panose="020F0502020204030204" pitchFamily="34" charset="0"/>
              <a:cs typeface="Calibri" panose="020F0502020204030204" pitchFamily="34" charset="0"/>
            </a:rPr>
            <a:t>for loop</a:t>
          </a:r>
        </a:p>
      </dsp:txBody>
      <dsp:txXfrm>
        <a:off x="3710925" y="2910294"/>
        <a:ext cx="3093750" cy="720000"/>
      </dsp:txXfrm>
    </dsp:sp>
    <dsp:sp modelId="{E591B937-817A-4C1C-AA12-5070C3FFE25F}">
      <dsp:nvSpPr>
        <dsp:cNvPr id="0" name=""/>
        <dsp:cNvSpPr/>
      </dsp:nvSpPr>
      <dsp:spPr>
        <a:xfrm>
          <a:off x="7949362" y="435293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4E9FB-ABD9-4D31-A328-D29A17D5983B}">
      <dsp:nvSpPr>
        <dsp:cNvPr id="0" name=""/>
        <dsp:cNvSpPr/>
      </dsp:nvSpPr>
      <dsp:spPr>
        <a:xfrm>
          <a:off x="8351550" y="837481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494C9-26E6-463E-A45B-2010F15D509F}">
      <dsp:nvSpPr>
        <dsp:cNvPr id="0" name=""/>
        <dsp:cNvSpPr/>
      </dsp:nvSpPr>
      <dsp:spPr>
        <a:xfrm>
          <a:off x="7346081" y="291029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>
              <a:latin typeface="Calibri" panose="020F0502020204030204" pitchFamily="34" charset="0"/>
              <a:cs typeface="Calibri" panose="020F0502020204030204" pitchFamily="34" charset="0"/>
            </a:rPr>
            <a:t>nested loop</a:t>
          </a:r>
        </a:p>
      </dsp:txBody>
      <dsp:txXfrm>
        <a:off x="7346081" y="2910294"/>
        <a:ext cx="30937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60628-8F2D-4956-AA4D-B27011CBCED4}">
      <dsp:nvSpPr>
        <dsp:cNvPr id="0" name=""/>
        <dsp:cNvSpPr/>
      </dsp:nvSpPr>
      <dsp:spPr>
        <a:xfrm>
          <a:off x="1904134" y="1574424"/>
          <a:ext cx="380417" cy="81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08" y="0"/>
              </a:lnTo>
              <a:lnTo>
                <a:pt x="190208" y="817898"/>
              </a:lnTo>
              <a:lnTo>
                <a:pt x="380417" y="817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64C54-4DB2-41C8-AF22-2219287BC3BE}">
      <dsp:nvSpPr>
        <dsp:cNvPr id="0" name=""/>
        <dsp:cNvSpPr/>
      </dsp:nvSpPr>
      <dsp:spPr>
        <a:xfrm>
          <a:off x="1904134" y="1528704"/>
          <a:ext cx="3804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41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29499-560D-4D41-8C1B-19FB04BEA063}">
      <dsp:nvSpPr>
        <dsp:cNvPr id="0" name=""/>
        <dsp:cNvSpPr/>
      </dsp:nvSpPr>
      <dsp:spPr>
        <a:xfrm>
          <a:off x="1904134" y="756526"/>
          <a:ext cx="380417" cy="817898"/>
        </a:xfrm>
        <a:custGeom>
          <a:avLst/>
          <a:gdLst/>
          <a:ahLst/>
          <a:cxnLst/>
          <a:rect l="0" t="0" r="0" b="0"/>
          <a:pathLst>
            <a:path>
              <a:moveTo>
                <a:pt x="0" y="817898"/>
              </a:moveTo>
              <a:lnTo>
                <a:pt x="190208" y="817898"/>
              </a:lnTo>
              <a:lnTo>
                <a:pt x="190208" y="0"/>
              </a:lnTo>
              <a:lnTo>
                <a:pt x="3804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0CAD0-5D22-4594-8166-926BAF8E53AD}">
      <dsp:nvSpPr>
        <dsp:cNvPr id="0" name=""/>
        <dsp:cNvSpPr/>
      </dsp:nvSpPr>
      <dsp:spPr>
        <a:xfrm>
          <a:off x="2045" y="1284355"/>
          <a:ext cx="1902089" cy="580137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TUPLE COMPREHENSION</a:t>
          </a:r>
        </a:p>
      </dsp:txBody>
      <dsp:txXfrm>
        <a:off x="2045" y="1284355"/>
        <a:ext cx="1902089" cy="580137"/>
      </dsp:txXfrm>
    </dsp:sp>
    <dsp:sp modelId="{95561413-DFAC-4440-B99A-A18212F9ADC7}">
      <dsp:nvSpPr>
        <dsp:cNvPr id="0" name=""/>
        <dsp:cNvSpPr/>
      </dsp:nvSpPr>
      <dsp:spPr>
        <a:xfrm>
          <a:off x="2284552" y="466457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 EXPRESSION</a:t>
          </a:r>
        </a:p>
      </dsp:txBody>
      <dsp:txXfrm>
        <a:off x="2284552" y="466457"/>
        <a:ext cx="1902089" cy="580137"/>
      </dsp:txXfrm>
    </dsp:sp>
    <dsp:sp modelId="{DD767363-56DC-410B-8259-323568F4B82B}">
      <dsp:nvSpPr>
        <dsp:cNvPr id="0" name=""/>
        <dsp:cNvSpPr/>
      </dsp:nvSpPr>
      <dsp:spPr>
        <a:xfrm>
          <a:off x="2284552" y="1284355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 SEQUENCE</a:t>
          </a:r>
        </a:p>
      </dsp:txBody>
      <dsp:txXfrm>
        <a:off x="2284552" y="1284355"/>
        <a:ext cx="1902089" cy="580137"/>
      </dsp:txXfrm>
    </dsp:sp>
    <dsp:sp modelId="{D833D466-035B-48CA-A2DE-99DA94D40131}">
      <dsp:nvSpPr>
        <dsp:cNvPr id="0" name=""/>
        <dsp:cNvSpPr/>
      </dsp:nvSpPr>
      <dsp:spPr>
        <a:xfrm>
          <a:off x="2284552" y="2102254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VARIABLE</a:t>
          </a:r>
        </a:p>
      </dsp:txBody>
      <dsp:txXfrm>
        <a:off x="2284552" y="2102254"/>
        <a:ext cx="1902089" cy="5801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9ACC9-E380-4292-B25B-9837DD0E930D}">
      <dsp:nvSpPr>
        <dsp:cNvPr id="0" name=""/>
        <dsp:cNvSpPr/>
      </dsp:nvSpPr>
      <dsp:spPr>
        <a:xfrm>
          <a:off x="0" y="177441"/>
          <a:ext cx="8456629" cy="14638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D1280-04EB-4E5F-94A0-408577F3937E}">
      <dsp:nvSpPr>
        <dsp:cNvPr id="0" name=""/>
        <dsp:cNvSpPr/>
      </dsp:nvSpPr>
      <dsp:spPr>
        <a:xfrm>
          <a:off x="442826" y="506816"/>
          <a:ext cx="805139" cy="805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9A9C-1B47-4B37-AE28-509DBA560FD5}">
      <dsp:nvSpPr>
        <dsp:cNvPr id="0" name=""/>
        <dsp:cNvSpPr/>
      </dsp:nvSpPr>
      <dsp:spPr>
        <a:xfrm>
          <a:off x="1690792" y="409262"/>
          <a:ext cx="6765836" cy="1463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28" tIns="154928" rIns="154928" bIns="15492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A dictionary is a collection which is unordered, changeable and indexed.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90792" y="409262"/>
        <a:ext cx="6765836" cy="1463889"/>
      </dsp:txXfrm>
    </dsp:sp>
    <dsp:sp modelId="{F1317116-96F3-47F4-B0B0-2B144E854A9D}">
      <dsp:nvSpPr>
        <dsp:cNvPr id="0" name=""/>
        <dsp:cNvSpPr/>
      </dsp:nvSpPr>
      <dsp:spPr>
        <a:xfrm>
          <a:off x="0" y="1907492"/>
          <a:ext cx="8456629" cy="14638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1C49F-59B9-4580-A30A-147413174B45}">
      <dsp:nvSpPr>
        <dsp:cNvPr id="0" name=""/>
        <dsp:cNvSpPr/>
      </dsp:nvSpPr>
      <dsp:spPr>
        <a:xfrm>
          <a:off x="442826" y="2236868"/>
          <a:ext cx="805139" cy="805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2FF0D-5EF9-4538-B23F-061F4A479A5C}">
      <dsp:nvSpPr>
        <dsp:cNvPr id="0" name=""/>
        <dsp:cNvSpPr/>
      </dsp:nvSpPr>
      <dsp:spPr>
        <a:xfrm>
          <a:off x="1690792" y="1907492"/>
          <a:ext cx="6765836" cy="1463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28" tIns="154928" rIns="154928" bIns="15492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In Python dictionaries are written with curly brackets, and they have keys and values.</a:t>
          </a:r>
        </a:p>
      </dsp:txBody>
      <dsp:txXfrm>
        <a:off x="1690792" y="1907492"/>
        <a:ext cx="6765836" cy="14638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9ACC9-E380-4292-B25B-9837DD0E930D}">
      <dsp:nvSpPr>
        <dsp:cNvPr id="0" name=""/>
        <dsp:cNvSpPr/>
      </dsp:nvSpPr>
      <dsp:spPr>
        <a:xfrm>
          <a:off x="0" y="660658"/>
          <a:ext cx="8541470" cy="12196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D1280-04EB-4E5F-94A0-408577F3937E}">
      <dsp:nvSpPr>
        <dsp:cNvPr id="0" name=""/>
        <dsp:cNvSpPr/>
      </dsp:nvSpPr>
      <dsp:spPr>
        <a:xfrm>
          <a:off x="368952" y="935085"/>
          <a:ext cx="670822" cy="670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9A9C-1B47-4B37-AE28-509DBA560FD5}">
      <dsp:nvSpPr>
        <dsp:cNvPr id="0" name=""/>
        <dsp:cNvSpPr/>
      </dsp:nvSpPr>
      <dsp:spPr>
        <a:xfrm>
          <a:off x="1408726" y="660658"/>
          <a:ext cx="7132743" cy="121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2" tIns="129082" rIns="129082" bIns="1290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 panose="020F0502020204030204" pitchFamily="34" charset="0"/>
              <a:cs typeface="Calibri" panose="020F0502020204030204" pitchFamily="34" charset="0"/>
            </a:rPr>
            <a:t>A Set is an unordered collection data type that is </a:t>
          </a:r>
          <a:r>
            <a:rPr lang="en-US" sz="2200" kern="1200" dirty="0" err="1">
              <a:latin typeface="Calibri" panose="020F0502020204030204" pitchFamily="34" charset="0"/>
              <a:cs typeface="Calibri" panose="020F0502020204030204" pitchFamily="34" charset="0"/>
            </a:rPr>
            <a:t>iterable</a:t>
          </a:r>
          <a:r>
            <a:rPr lang="en-US" sz="2200" kern="1200" dirty="0">
              <a:latin typeface="Calibri" panose="020F0502020204030204" pitchFamily="34" charset="0"/>
              <a:cs typeface="Calibri" panose="020F0502020204030204" pitchFamily="34" charset="0"/>
            </a:rPr>
            <a:t>, mutable and has no duplicate elements.</a:t>
          </a:r>
        </a:p>
      </dsp:txBody>
      <dsp:txXfrm>
        <a:off x="1408726" y="660658"/>
        <a:ext cx="7132743" cy="1219676"/>
      </dsp:txXfrm>
    </dsp:sp>
    <dsp:sp modelId="{F1317116-96F3-47F4-B0B0-2B144E854A9D}">
      <dsp:nvSpPr>
        <dsp:cNvPr id="0" name=""/>
        <dsp:cNvSpPr/>
      </dsp:nvSpPr>
      <dsp:spPr>
        <a:xfrm>
          <a:off x="0" y="2185253"/>
          <a:ext cx="8541470" cy="12196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1C49F-59B9-4580-A30A-147413174B45}">
      <dsp:nvSpPr>
        <dsp:cNvPr id="0" name=""/>
        <dsp:cNvSpPr/>
      </dsp:nvSpPr>
      <dsp:spPr>
        <a:xfrm>
          <a:off x="368952" y="2459680"/>
          <a:ext cx="670822" cy="670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2FF0D-5EF9-4538-B23F-061F4A479A5C}">
      <dsp:nvSpPr>
        <dsp:cNvPr id="0" name=""/>
        <dsp:cNvSpPr/>
      </dsp:nvSpPr>
      <dsp:spPr>
        <a:xfrm>
          <a:off x="1408726" y="2185253"/>
          <a:ext cx="7132743" cy="121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2" tIns="129082" rIns="129082" bIns="12908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" panose="020F0502020204030204" pitchFamily="34" charset="0"/>
              <a:cs typeface="Calibri" panose="020F0502020204030204" pitchFamily="34" charset="0"/>
            </a:rPr>
            <a:t>Sets can be used to perform mathematical set operations like union, intersection, symmetric difference etc.</a:t>
          </a:r>
        </a:p>
      </dsp:txBody>
      <dsp:txXfrm>
        <a:off x="1408726" y="2185253"/>
        <a:ext cx="7132743" cy="1219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E4423-26E6-44AF-9DED-87705EB5D65E}">
      <dsp:nvSpPr>
        <dsp:cNvPr id="0" name=""/>
        <dsp:cNvSpPr/>
      </dsp:nvSpPr>
      <dsp:spPr>
        <a:xfrm>
          <a:off x="653459" y="263418"/>
          <a:ext cx="1784250" cy="1784250"/>
        </a:xfrm>
        <a:prstGeom prst="ellipse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9035D-C8A3-47EA-AAA3-9A1887DD8D22}">
      <dsp:nvSpPr>
        <dsp:cNvPr id="0" name=""/>
        <dsp:cNvSpPr/>
      </dsp:nvSpPr>
      <dsp:spPr>
        <a:xfrm>
          <a:off x="1033709" y="64366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B82C0-3B5F-401D-93AB-7EB44878FAD8}">
      <dsp:nvSpPr>
        <dsp:cNvPr id="0" name=""/>
        <dsp:cNvSpPr/>
      </dsp:nvSpPr>
      <dsp:spPr>
        <a:xfrm>
          <a:off x="83084" y="26034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Break statement</a:t>
          </a:r>
        </a:p>
      </dsp:txBody>
      <dsp:txXfrm>
        <a:off x="83084" y="2603418"/>
        <a:ext cx="2925000" cy="720000"/>
      </dsp:txXfrm>
    </dsp:sp>
    <dsp:sp modelId="{64EBC816-6E54-45BB-9829-DCF9661C8B43}">
      <dsp:nvSpPr>
        <dsp:cNvPr id="0" name=""/>
        <dsp:cNvSpPr/>
      </dsp:nvSpPr>
      <dsp:spPr>
        <a:xfrm>
          <a:off x="4090334" y="263418"/>
          <a:ext cx="1784250" cy="1784250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F38ED-8A00-496B-9F57-3DFE640C2F84}">
      <dsp:nvSpPr>
        <dsp:cNvPr id="0" name=""/>
        <dsp:cNvSpPr/>
      </dsp:nvSpPr>
      <dsp:spPr>
        <a:xfrm>
          <a:off x="4470584" y="64366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E8531-FBB2-4077-BBDF-D9F177181344}">
      <dsp:nvSpPr>
        <dsp:cNvPr id="0" name=""/>
        <dsp:cNvSpPr/>
      </dsp:nvSpPr>
      <dsp:spPr>
        <a:xfrm>
          <a:off x="3519959" y="26034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Continue statement</a:t>
          </a:r>
        </a:p>
      </dsp:txBody>
      <dsp:txXfrm>
        <a:off x="3519959" y="2603418"/>
        <a:ext cx="2925000" cy="720000"/>
      </dsp:txXfrm>
    </dsp:sp>
    <dsp:sp modelId="{D00A9778-6393-4F4A-A7A4-E3F082860046}">
      <dsp:nvSpPr>
        <dsp:cNvPr id="0" name=""/>
        <dsp:cNvSpPr/>
      </dsp:nvSpPr>
      <dsp:spPr>
        <a:xfrm>
          <a:off x="7527209" y="263418"/>
          <a:ext cx="1784250" cy="178425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7693B-CD47-42DC-956C-3EC4234B1C8C}">
      <dsp:nvSpPr>
        <dsp:cNvPr id="0" name=""/>
        <dsp:cNvSpPr/>
      </dsp:nvSpPr>
      <dsp:spPr>
        <a:xfrm>
          <a:off x="7907459" y="643668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6A8CB-FFEF-4079-BFD6-5EF955219924}">
      <dsp:nvSpPr>
        <dsp:cNvPr id="0" name=""/>
        <dsp:cNvSpPr/>
      </dsp:nvSpPr>
      <dsp:spPr>
        <a:xfrm>
          <a:off x="6956834" y="26034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Calibri" panose="020F0502020204030204" pitchFamily="34" charset="0"/>
              <a:cs typeface="Calibri" panose="020F0502020204030204" pitchFamily="34" charset="0"/>
            </a:rPr>
            <a:t>Pass statement</a:t>
          </a:r>
        </a:p>
      </dsp:txBody>
      <dsp:txXfrm>
        <a:off x="6956834" y="2603418"/>
        <a:ext cx="29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9ACC9-E380-4292-B25B-9837DD0E930D}">
      <dsp:nvSpPr>
        <dsp:cNvPr id="0" name=""/>
        <dsp:cNvSpPr/>
      </dsp:nvSpPr>
      <dsp:spPr>
        <a:xfrm>
          <a:off x="0" y="660658"/>
          <a:ext cx="9304661" cy="12196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D1280-04EB-4E5F-94A0-408577F3937E}">
      <dsp:nvSpPr>
        <dsp:cNvPr id="0" name=""/>
        <dsp:cNvSpPr/>
      </dsp:nvSpPr>
      <dsp:spPr>
        <a:xfrm>
          <a:off x="368952" y="935085"/>
          <a:ext cx="670822" cy="670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9A9C-1B47-4B37-AE28-509DBA560FD5}">
      <dsp:nvSpPr>
        <dsp:cNvPr id="0" name=""/>
        <dsp:cNvSpPr/>
      </dsp:nvSpPr>
      <dsp:spPr>
        <a:xfrm>
          <a:off x="1408726" y="660658"/>
          <a:ext cx="7895934" cy="121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2" tIns="129082" rIns="129082" bIns="12908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A function is a set of statements that take inputs, do some specific computation and produces output.</a:t>
          </a:r>
        </a:p>
      </dsp:txBody>
      <dsp:txXfrm>
        <a:off x="1408726" y="660658"/>
        <a:ext cx="7895934" cy="1219676"/>
      </dsp:txXfrm>
    </dsp:sp>
    <dsp:sp modelId="{F1317116-96F3-47F4-B0B0-2B144E854A9D}">
      <dsp:nvSpPr>
        <dsp:cNvPr id="0" name=""/>
        <dsp:cNvSpPr/>
      </dsp:nvSpPr>
      <dsp:spPr>
        <a:xfrm>
          <a:off x="0" y="2185253"/>
          <a:ext cx="9304661" cy="12196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1C49F-59B9-4580-A30A-147413174B45}">
      <dsp:nvSpPr>
        <dsp:cNvPr id="0" name=""/>
        <dsp:cNvSpPr/>
      </dsp:nvSpPr>
      <dsp:spPr>
        <a:xfrm>
          <a:off x="368952" y="2459680"/>
          <a:ext cx="670822" cy="670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2FF0D-5EF9-4538-B23F-061F4A479A5C}">
      <dsp:nvSpPr>
        <dsp:cNvPr id="0" name=""/>
        <dsp:cNvSpPr/>
      </dsp:nvSpPr>
      <dsp:spPr>
        <a:xfrm>
          <a:off x="1408726" y="2185253"/>
          <a:ext cx="7895934" cy="121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2" tIns="129082" rIns="129082" bIns="12908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These set of statements can be used anywhere just by calling its name and we call this as reusability.</a:t>
          </a:r>
        </a:p>
      </dsp:txBody>
      <dsp:txXfrm>
        <a:off x="1408726" y="2185253"/>
        <a:ext cx="7895934" cy="1219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2339-0120-4573-B099-F2B77F86E37B}">
      <dsp:nvSpPr>
        <dsp:cNvPr id="0" name=""/>
        <dsp:cNvSpPr/>
      </dsp:nvSpPr>
      <dsp:spPr>
        <a:xfrm>
          <a:off x="1454922" y="0"/>
          <a:ext cx="4730031" cy="473003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BD269-DC87-4C34-B30F-0A1BAE747B07}">
      <dsp:nvSpPr>
        <dsp:cNvPr id="0" name=""/>
        <dsp:cNvSpPr/>
      </dsp:nvSpPr>
      <dsp:spPr>
        <a:xfrm>
          <a:off x="1762374" y="307452"/>
          <a:ext cx="1892012" cy="18920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 BUILT-IN FUNCTIONS</a:t>
          </a:r>
          <a:endParaRPr lang="en-IN" sz="2400" kern="1200" dirty="0"/>
        </a:p>
      </dsp:txBody>
      <dsp:txXfrm>
        <a:off x="1854734" y="399812"/>
        <a:ext cx="1707292" cy="1707292"/>
      </dsp:txXfrm>
    </dsp:sp>
    <dsp:sp modelId="{B95DBF28-E816-4A9F-AD15-BF7B14B55A0E}">
      <dsp:nvSpPr>
        <dsp:cNvPr id="0" name=""/>
        <dsp:cNvSpPr/>
      </dsp:nvSpPr>
      <dsp:spPr>
        <a:xfrm>
          <a:off x="3985489" y="307452"/>
          <a:ext cx="1892012" cy="1892012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 USER-DEFINED FUNCTIONS</a:t>
          </a:r>
          <a:endParaRPr lang="en-IN" sz="2400" kern="1200" dirty="0"/>
        </a:p>
      </dsp:txBody>
      <dsp:txXfrm>
        <a:off x="4077849" y="399812"/>
        <a:ext cx="1707292" cy="1707292"/>
      </dsp:txXfrm>
    </dsp:sp>
    <dsp:sp modelId="{3D105B5A-4C4A-4091-91CD-4DD2D26613A9}">
      <dsp:nvSpPr>
        <dsp:cNvPr id="0" name=""/>
        <dsp:cNvSpPr/>
      </dsp:nvSpPr>
      <dsp:spPr>
        <a:xfrm>
          <a:off x="1762374" y="2530567"/>
          <a:ext cx="1892012" cy="1892012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 RECURSION FUNCTIONS</a:t>
          </a:r>
          <a:endParaRPr lang="en-IN" sz="2400" kern="1200" dirty="0"/>
        </a:p>
      </dsp:txBody>
      <dsp:txXfrm>
        <a:off x="1854734" y="2622927"/>
        <a:ext cx="1707292" cy="1707292"/>
      </dsp:txXfrm>
    </dsp:sp>
    <dsp:sp modelId="{9A20333F-861E-4C1C-8C2B-3C871306D739}">
      <dsp:nvSpPr>
        <dsp:cNvPr id="0" name=""/>
        <dsp:cNvSpPr/>
      </dsp:nvSpPr>
      <dsp:spPr>
        <a:xfrm>
          <a:off x="3985489" y="2530567"/>
          <a:ext cx="1892012" cy="189201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 LAMBDA FUNCTIONS</a:t>
          </a:r>
          <a:endParaRPr lang="en-IN" sz="2400" kern="1200" dirty="0"/>
        </a:p>
      </dsp:txBody>
      <dsp:txXfrm>
        <a:off x="4077849" y="2622927"/>
        <a:ext cx="1707292" cy="1707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A3202-49AC-40EF-A8A2-B99E3E002DA7}">
      <dsp:nvSpPr>
        <dsp:cNvPr id="0" name=""/>
        <dsp:cNvSpPr/>
      </dsp:nvSpPr>
      <dsp:spPr>
        <a:xfrm rot="5400000">
          <a:off x="2608555" y="509895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 </a:t>
          </a:r>
          <a:endParaRPr lang="en-IN" sz="3000" kern="1200" dirty="0"/>
        </a:p>
      </dsp:txBody>
      <dsp:txXfrm rot="-5400000">
        <a:off x="2952184" y="665513"/>
        <a:ext cx="1025965" cy="1179270"/>
      </dsp:txXfrm>
    </dsp:sp>
    <dsp:sp modelId="{9B9E2B7C-118C-4086-BC8B-8EBF5F299F38}">
      <dsp:nvSpPr>
        <dsp:cNvPr id="0" name=""/>
        <dsp:cNvSpPr/>
      </dsp:nvSpPr>
      <dsp:spPr>
        <a:xfrm>
          <a:off x="4255649" y="741181"/>
          <a:ext cx="1911958" cy="1027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DAEE1-6900-4944-8ADC-FEACAC23BE01}">
      <dsp:nvSpPr>
        <dsp:cNvPr id="0" name=""/>
        <dsp:cNvSpPr/>
      </dsp:nvSpPr>
      <dsp:spPr>
        <a:xfrm rot="5400000">
          <a:off x="998809" y="509895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342438" y="665513"/>
        <a:ext cx="1025965" cy="1179270"/>
      </dsp:txXfrm>
    </dsp:sp>
    <dsp:sp modelId="{CF18EA0D-07E0-42A0-9F0E-8274756E0CF5}">
      <dsp:nvSpPr>
        <dsp:cNvPr id="0" name=""/>
        <dsp:cNvSpPr/>
      </dsp:nvSpPr>
      <dsp:spPr>
        <a:xfrm rot="5400000">
          <a:off x="1800598" y="1964080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Def()</a:t>
          </a:r>
          <a:endParaRPr lang="en-IN" sz="3000" kern="1200" dirty="0"/>
        </a:p>
      </dsp:txBody>
      <dsp:txXfrm rot="-5400000">
        <a:off x="2144227" y="2119698"/>
        <a:ext cx="1025965" cy="1179270"/>
      </dsp:txXfrm>
    </dsp:sp>
    <dsp:sp modelId="{F445C32B-655D-42E5-A520-B6BAE6761BC2}">
      <dsp:nvSpPr>
        <dsp:cNvPr id="0" name=""/>
        <dsp:cNvSpPr/>
      </dsp:nvSpPr>
      <dsp:spPr>
        <a:xfrm>
          <a:off x="0" y="2195366"/>
          <a:ext cx="1850282" cy="1027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AE5FB-6680-4E8F-9C60-140309CD9524}">
      <dsp:nvSpPr>
        <dsp:cNvPr id="0" name=""/>
        <dsp:cNvSpPr/>
      </dsp:nvSpPr>
      <dsp:spPr>
        <a:xfrm rot="5400000">
          <a:off x="3410344" y="1964080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3753973" y="2119698"/>
        <a:ext cx="1025965" cy="1179270"/>
      </dsp:txXfrm>
    </dsp:sp>
    <dsp:sp modelId="{5A2B88AA-6A10-4B69-AD19-3904316560EC}">
      <dsp:nvSpPr>
        <dsp:cNvPr id="0" name=""/>
        <dsp:cNvSpPr/>
      </dsp:nvSpPr>
      <dsp:spPr>
        <a:xfrm rot="5400000">
          <a:off x="2608555" y="3406341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  </a:t>
          </a:r>
          <a:endParaRPr lang="en-IN" sz="3000" kern="1200" dirty="0"/>
        </a:p>
      </dsp:txBody>
      <dsp:txXfrm rot="-5400000">
        <a:off x="2952184" y="3561959"/>
        <a:ext cx="1025965" cy="1179270"/>
      </dsp:txXfrm>
    </dsp:sp>
    <dsp:sp modelId="{D84C9D81-A374-4CBC-B7BF-A9D625E66167}">
      <dsp:nvSpPr>
        <dsp:cNvPr id="0" name=""/>
        <dsp:cNvSpPr/>
      </dsp:nvSpPr>
      <dsp:spPr>
        <a:xfrm>
          <a:off x="4255649" y="3649551"/>
          <a:ext cx="1911958" cy="1027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DEFE4-B271-4F4A-9FAA-FC01151B8092}">
      <dsp:nvSpPr>
        <dsp:cNvPr id="0" name=""/>
        <dsp:cNvSpPr/>
      </dsp:nvSpPr>
      <dsp:spPr>
        <a:xfrm rot="5400000">
          <a:off x="998809" y="3418265"/>
          <a:ext cx="1713224" cy="149050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1342438" y="3573883"/>
        <a:ext cx="1025965" cy="11792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54A93-5575-4610-ADA8-080C20E914CD}">
      <dsp:nvSpPr>
        <dsp:cNvPr id="0" name=""/>
        <dsp:cNvSpPr/>
      </dsp:nvSpPr>
      <dsp:spPr>
        <a:xfrm>
          <a:off x="0" y="30681"/>
          <a:ext cx="6248400" cy="1066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B4B1E-862D-4741-B9DC-8B314C9D4D8D}">
      <dsp:nvSpPr>
        <dsp:cNvPr id="0" name=""/>
        <dsp:cNvSpPr/>
      </dsp:nvSpPr>
      <dsp:spPr>
        <a:xfrm>
          <a:off x="322680" y="242114"/>
          <a:ext cx="586691" cy="5866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8D5CE-E757-467E-8B66-0EB03C72FE92}">
      <dsp:nvSpPr>
        <dsp:cNvPr id="0" name=""/>
        <dsp:cNvSpPr/>
      </dsp:nvSpPr>
      <dsp:spPr>
        <a:xfrm>
          <a:off x="1232051" y="2104"/>
          <a:ext cx="5016348" cy="106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94" tIns="112894" rIns="112894" bIns="11289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Default Arguments</a:t>
          </a:r>
        </a:p>
      </dsp:txBody>
      <dsp:txXfrm>
        <a:off x="1232051" y="2104"/>
        <a:ext cx="5016348" cy="1066711"/>
      </dsp:txXfrm>
    </dsp:sp>
    <dsp:sp modelId="{FD9C4DBA-65F0-4D4A-A941-8E203247971C}">
      <dsp:nvSpPr>
        <dsp:cNvPr id="0" name=""/>
        <dsp:cNvSpPr/>
      </dsp:nvSpPr>
      <dsp:spPr>
        <a:xfrm>
          <a:off x="0" y="1335493"/>
          <a:ext cx="6248400" cy="1066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42ACB-6B39-4DC0-9691-F653B0FCDFE6}">
      <dsp:nvSpPr>
        <dsp:cNvPr id="0" name=""/>
        <dsp:cNvSpPr/>
      </dsp:nvSpPr>
      <dsp:spPr>
        <a:xfrm>
          <a:off x="322680" y="1575503"/>
          <a:ext cx="586691" cy="5866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A8740-8548-4801-8F9B-45312193E0A1}">
      <dsp:nvSpPr>
        <dsp:cNvPr id="0" name=""/>
        <dsp:cNvSpPr/>
      </dsp:nvSpPr>
      <dsp:spPr>
        <a:xfrm>
          <a:off x="1232051" y="1335493"/>
          <a:ext cx="5016348" cy="106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94" tIns="112894" rIns="112894" bIns="11289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Required Arguments</a:t>
          </a:r>
        </a:p>
      </dsp:txBody>
      <dsp:txXfrm>
        <a:off x="1232051" y="1335493"/>
        <a:ext cx="5016348" cy="1066711"/>
      </dsp:txXfrm>
    </dsp:sp>
    <dsp:sp modelId="{B4609CB0-0327-48E7-9B7B-AF90C2B9B35A}">
      <dsp:nvSpPr>
        <dsp:cNvPr id="0" name=""/>
        <dsp:cNvSpPr/>
      </dsp:nvSpPr>
      <dsp:spPr>
        <a:xfrm>
          <a:off x="0" y="2668882"/>
          <a:ext cx="6248400" cy="1066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37572-75A6-46C2-AFD8-19C4C05B5B45}">
      <dsp:nvSpPr>
        <dsp:cNvPr id="0" name=""/>
        <dsp:cNvSpPr/>
      </dsp:nvSpPr>
      <dsp:spPr>
        <a:xfrm>
          <a:off x="322680" y="2908892"/>
          <a:ext cx="586691" cy="586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935D3-F5AA-40B4-BE34-E7247CFEB72A}">
      <dsp:nvSpPr>
        <dsp:cNvPr id="0" name=""/>
        <dsp:cNvSpPr/>
      </dsp:nvSpPr>
      <dsp:spPr>
        <a:xfrm>
          <a:off x="1232051" y="2668882"/>
          <a:ext cx="5016348" cy="106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94" tIns="112894" rIns="112894" bIns="11289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Keyword Arguments</a:t>
          </a:r>
        </a:p>
      </dsp:txBody>
      <dsp:txXfrm>
        <a:off x="1232051" y="2668882"/>
        <a:ext cx="5016348" cy="1066711"/>
      </dsp:txXfrm>
    </dsp:sp>
    <dsp:sp modelId="{5351F849-C207-44BF-BD74-4B48021FA9E1}">
      <dsp:nvSpPr>
        <dsp:cNvPr id="0" name=""/>
        <dsp:cNvSpPr/>
      </dsp:nvSpPr>
      <dsp:spPr>
        <a:xfrm>
          <a:off x="0" y="4002272"/>
          <a:ext cx="6248400" cy="10667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DE7EB-2512-4CD0-9C27-0521C069DC49}">
      <dsp:nvSpPr>
        <dsp:cNvPr id="0" name=""/>
        <dsp:cNvSpPr/>
      </dsp:nvSpPr>
      <dsp:spPr>
        <a:xfrm>
          <a:off x="322680" y="4242282"/>
          <a:ext cx="586691" cy="5866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191FD-86B5-4918-B3AB-EE9BA8722281}">
      <dsp:nvSpPr>
        <dsp:cNvPr id="0" name=""/>
        <dsp:cNvSpPr/>
      </dsp:nvSpPr>
      <dsp:spPr>
        <a:xfrm>
          <a:off x="1232051" y="4002272"/>
          <a:ext cx="5016348" cy="106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94" tIns="112894" rIns="112894" bIns="11289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Variable number of Arguments</a:t>
          </a:r>
        </a:p>
      </dsp:txBody>
      <dsp:txXfrm>
        <a:off x="1232051" y="4002272"/>
        <a:ext cx="5016348" cy="10667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4FC83-E19D-4F35-A1CD-C388ECA43077}">
      <dsp:nvSpPr>
        <dsp:cNvPr id="0" name=""/>
        <dsp:cNvSpPr/>
      </dsp:nvSpPr>
      <dsp:spPr>
        <a:xfrm>
          <a:off x="0" y="593096"/>
          <a:ext cx="50116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AF19D7-AF24-4E5E-AE73-576E5E217A6D}">
      <dsp:nvSpPr>
        <dsp:cNvPr id="0" name=""/>
        <dsp:cNvSpPr/>
      </dsp:nvSpPr>
      <dsp:spPr>
        <a:xfrm>
          <a:off x="331595" y="840406"/>
          <a:ext cx="602900" cy="602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89B75-44AA-4629-903D-120F50A7F23F}">
      <dsp:nvSpPr>
        <dsp:cNvPr id="0" name=""/>
        <dsp:cNvSpPr/>
      </dsp:nvSpPr>
      <dsp:spPr>
        <a:xfrm>
          <a:off x="1266090" y="593765"/>
          <a:ext cx="37455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Alist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= [] #empty list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Alist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= [12, 56.3, 'Python', (5,7,3)]</a:t>
          </a:r>
        </a:p>
      </dsp:txBody>
      <dsp:txXfrm>
        <a:off x="1266090" y="593765"/>
        <a:ext cx="3745513" cy="1096182"/>
      </dsp:txXfrm>
    </dsp:sp>
    <dsp:sp modelId="{9015F57C-DDB2-4837-AA00-A37A1CE91C72}">
      <dsp:nvSpPr>
        <dsp:cNvPr id="0" name=""/>
        <dsp:cNvSpPr/>
      </dsp:nvSpPr>
      <dsp:spPr>
        <a:xfrm>
          <a:off x="0" y="1963993"/>
          <a:ext cx="50116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ED56FD-4F5C-4756-A7A2-C205879DFDA7}">
      <dsp:nvSpPr>
        <dsp:cNvPr id="0" name=""/>
        <dsp:cNvSpPr/>
      </dsp:nvSpPr>
      <dsp:spPr>
        <a:xfrm>
          <a:off x="331595" y="2210634"/>
          <a:ext cx="602900" cy="602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6AE00E-07A0-404E-961D-E10D5885E209}">
      <dsp:nvSpPr>
        <dsp:cNvPr id="0" name=""/>
        <dsp:cNvSpPr/>
      </dsp:nvSpPr>
      <dsp:spPr>
        <a:xfrm>
          <a:off x="1266090" y="1963993"/>
          <a:ext cx="37455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266090" y="1963993"/>
        <a:ext cx="3745513" cy="10961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60628-8F2D-4956-AA4D-B27011CBCED4}">
      <dsp:nvSpPr>
        <dsp:cNvPr id="0" name=""/>
        <dsp:cNvSpPr/>
      </dsp:nvSpPr>
      <dsp:spPr>
        <a:xfrm>
          <a:off x="1904134" y="1574424"/>
          <a:ext cx="380417" cy="817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08" y="0"/>
              </a:lnTo>
              <a:lnTo>
                <a:pt x="190208" y="817898"/>
              </a:lnTo>
              <a:lnTo>
                <a:pt x="380417" y="8178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64C54-4DB2-41C8-AF22-2219287BC3BE}">
      <dsp:nvSpPr>
        <dsp:cNvPr id="0" name=""/>
        <dsp:cNvSpPr/>
      </dsp:nvSpPr>
      <dsp:spPr>
        <a:xfrm>
          <a:off x="1904134" y="1528704"/>
          <a:ext cx="3804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417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29499-560D-4D41-8C1B-19FB04BEA063}">
      <dsp:nvSpPr>
        <dsp:cNvPr id="0" name=""/>
        <dsp:cNvSpPr/>
      </dsp:nvSpPr>
      <dsp:spPr>
        <a:xfrm>
          <a:off x="1904134" y="756526"/>
          <a:ext cx="380417" cy="817898"/>
        </a:xfrm>
        <a:custGeom>
          <a:avLst/>
          <a:gdLst/>
          <a:ahLst/>
          <a:cxnLst/>
          <a:rect l="0" t="0" r="0" b="0"/>
          <a:pathLst>
            <a:path>
              <a:moveTo>
                <a:pt x="0" y="817898"/>
              </a:moveTo>
              <a:lnTo>
                <a:pt x="190208" y="817898"/>
              </a:lnTo>
              <a:lnTo>
                <a:pt x="190208" y="0"/>
              </a:lnTo>
              <a:lnTo>
                <a:pt x="3804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0CAD0-5D22-4594-8166-926BAF8E53AD}">
      <dsp:nvSpPr>
        <dsp:cNvPr id="0" name=""/>
        <dsp:cNvSpPr/>
      </dsp:nvSpPr>
      <dsp:spPr>
        <a:xfrm>
          <a:off x="2045" y="1284355"/>
          <a:ext cx="1902089" cy="580137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LIST COMPREHENSION</a:t>
          </a:r>
        </a:p>
      </dsp:txBody>
      <dsp:txXfrm>
        <a:off x="2045" y="1284355"/>
        <a:ext cx="1902089" cy="580137"/>
      </dsp:txXfrm>
    </dsp:sp>
    <dsp:sp modelId="{95561413-DFAC-4440-B99A-A18212F9ADC7}">
      <dsp:nvSpPr>
        <dsp:cNvPr id="0" name=""/>
        <dsp:cNvSpPr/>
      </dsp:nvSpPr>
      <dsp:spPr>
        <a:xfrm>
          <a:off x="2284552" y="466457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 EXPRESSION</a:t>
          </a:r>
        </a:p>
      </dsp:txBody>
      <dsp:txXfrm>
        <a:off x="2284552" y="466457"/>
        <a:ext cx="1902089" cy="580137"/>
      </dsp:txXfrm>
    </dsp:sp>
    <dsp:sp modelId="{DD767363-56DC-410B-8259-323568F4B82B}">
      <dsp:nvSpPr>
        <dsp:cNvPr id="0" name=""/>
        <dsp:cNvSpPr/>
      </dsp:nvSpPr>
      <dsp:spPr>
        <a:xfrm>
          <a:off x="2284552" y="1284355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 SEQUENCE</a:t>
          </a:r>
        </a:p>
      </dsp:txBody>
      <dsp:txXfrm>
        <a:off x="2284552" y="1284355"/>
        <a:ext cx="1902089" cy="580137"/>
      </dsp:txXfrm>
    </dsp:sp>
    <dsp:sp modelId="{D833D466-035B-48CA-A2DE-99DA94D40131}">
      <dsp:nvSpPr>
        <dsp:cNvPr id="0" name=""/>
        <dsp:cNvSpPr/>
      </dsp:nvSpPr>
      <dsp:spPr>
        <a:xfrm>
          <a:off x="2284552" y="2102254"/>
          <a:ext cx="1902089" cy="5801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VARIABLE</a:t>
          </a:r>
        </a:p>
      </dsp:txBody>
      <dsp:txXfrm>
        <a:off x="2284552" y="2102254"/>
        <a:ext cx="1902089" cy="5801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4FC83-E19D-4F35-A1CD-C388ECA43077}">
      <dsp:nvSpPr>
        <dsp:cNvPr id="0" name=""/>
        <dsp:cNvSpPr/>
      </dsp:nvSpPr>
      <dsp:spPr>
        <a:xfrm>
          <a:off x="0" y="593096"/>
          <a:ext cx="50116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AF19D7-AF24-4E5E-AE73-576E5E217A6D}">
      <dsp:nvSpPr>
        <dsp:cNvPr id="0" name=""/>
        <dsp:cNvSpPr/>
      </dsp:nvSpPr>
      <dsp:spPr>
        <a:xfrm>
          <a:off x="331595" y="840406"/>
          <a:ext cx="602900" cy="602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489B75-44AA-4629-903D-120F50A7F23F}">
      <dsp:nvSpPr>
        <dsp:cNvPr id="0" name=""/>
        <dsp:cNvSpPr/>
      </dsp:nvSpPr>
      <dsp:spPr>
        <a:xfrm>
          <a:off x="1266090" y="593765"/>
          <a:ext cx="37455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ATuple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= () #empty tuple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ATuple</a:t>
          </a:r>
          <a:r>
            <a:rPr lang="en-US" sz="2000" kern="1200" dirty="0">
              <a:latin typeface="Calibri" panose="020F0502020204030204" pitchFamily="34" charset="0"/>
              <a:cs typeface="Calibri" panose="020F0502020204030204" pitchFamily="34" charset="0"/>
            </a:rPr>
            <a:t> = (1,2,3)</a:t>
          </a:r>
        </a:p>
      </dsp:txBody>
      <dsp:txXfrm>
        <a:off x="1266090" y="593765"/>
        <a:ext cx="3745513" cy="1096182"/>
      </dsp:txXfrm>
    </dsp:sp>
    <dsp:sp modelId="{9015F57C-DDB2-4837-AA00-A37A1CE91C72}">
      <dsp:nvSpPr>
        <dsp:cNvPr id="0" name=""/>
        <dsp:cNvSpPr/>
      </dsp:nvSpPr>
      <dsp:spPr>
        <a:xfrm>
          <a:off x="0" y="1963993"/>
          <a:ext cx="5011604" cy="10961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ED56FD-4F5C-4756-A7A2-C205879DFDA7}">
      <dsp:nvSpPr>
        <dsp:cNvPr id="0" name=""/>
        <dsp:cNvSpPr/>
      </dsp:nvSpPr>
      <dsp:spPr>
        <a:xfrm>
          <a:off x="331595" y="2210634"/>
          <a:ext cx="602900" cy="602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6AE00E-07A0-404E-961D-E10D5885E209}">
      <dsp:nvSpPr>
        <dsp:cNvPr id="0" name=""/>
        <dsp:cNvSpPr/>
      </dsp:nvSpPr>
      <dsp:spPr>
        <a:xfrm>
          <a:off x="1266090" y="1963993"/>
          <a:ext cx="3745513" cy="109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013" tIns="116013" rIns="116013" bIns="1160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266090" y="1963993"/>
        <a:ext cx="3745513" cy="1096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#1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#1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#8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#9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57DFB-53DF-4463-BFDB-F0084010C0C1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3B5EE-DC97-4705-8BD8-5CF1F31A31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A66FB655-77E9-4CA4-997C-06AD375DAF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09F5D38-C961-4648-A701-609263710D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DE9017E-FA99-4F55-AEBE-7CC23E2D3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0A76CD4D-7670-446C-9609-FF5F33397826}" type="slidenum">
              <a:rPr lang="en-IN" altLang="en-US">
                <a:latin typeface="Calibri" panose="020F0502020204030204" pitchFamily="34" charset="0"/>
              </a:rPr>
              <a:pPr/>
              <a:t>10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6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2BAF61EE-AC2B-4290-94AE-ECBA10066F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C706AE71-45D9-4B20-A5F7-965CF1EC82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2D3DF21-58A7-4D98-B911-658942644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325AAA7D-E858-4216-A7F2-046E3417F76B}" type="slidenum">
              <a:rPr lang="en-IN" altLang="en-US">
                <a:latin typeface="Calibri" panose="020F0502020204030204" pitchFamily="34" charset="0"/>
              </a:rPr>
              <a:pPr/>
              <a:t>11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CB4C99D3-877D-4D5D-B33E-F3FFDC4B4E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62020BC6-B3F4-42DF-B857-B2FFD1D235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D4D3D480-8875-46E7-B523-CC3D6615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A6B2487D-60AB-4BBF-A8F2-165AD9D71BA0}" type="slidenum">
              <a:rPr lang="en-IN" altLang="en-US">
                <a:latin typeface="Calibri" panose="020F0502020204030204" pitchFamily="34" charset="0"/>
              </a:rPr>
              <a:pPr/>
              <a:t>12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BB6319D8-5B04-4106-91EA-7DEB668294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596DFFA8-79E0-48A2-B3DD-659E8D12E0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030515E-604B-4474-B944-C017AA283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7C4EBE23-A554-4ECF-8E9E-098EB9711BE4}" type="slidenum">
              <a:rPr lang="en-IN" altLang="en-US">
                <a:latin typeface="Calibri" panose="020F0502020204030204" pitchFamily="34" charset="0"/>
              </a:rPr>
              <a:pPr/>
              <a:t>13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E9ECD102-B43B-4F4A-9245-D9677AB1BE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6A6D58E-FBB4-4EB7-8813-BF97091438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CD8B2312-0631-4FD1-B0E5-8EC62A09B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2B0CA943-CA0E-449C-B2D7-6AD9C2FD3202}" type="slidenum">
              <a:rPr lang="en-IN" altLang="en-US">
                <a:latin typeface="Calibri" panose="020F0502020204030204" pitchFamily="34" charset="0"/>
              </a:rPr>
              <a:pPr/>
              <a:t>14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B6F45010-EF95-4A23-85FB-292E199FDB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8B82CF1C-73B0-4660-AA62-638FF11DB5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AF0CCD4A-9FFB-49A8-AE2B-05767781B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C3AA4148-D0F7-4AF3-B3B4-A69B8F453551}" type="slidenum">
              <a:rPr lang="en-IN" altLang="en-US">
                <a:latin typeface="Calibri" panose="020F0502020204030204" pitchFamily="34" charset="0"/>
              </a:rPr>
              <a:pPr/>
              <a:t>15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2AEEA19C-47C7-4F98-A6C2-C872A771D7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DCC4A3A3-FE3F-48AB-8405-83777693C7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3A97E08-AD3D-48DD-BB20-E8452E844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3B575FC5-F635-4A53-B317-11333087607D}" type="slidenum">
              <a:rPr lang="en-IN" altLang="en-US">
                <a:latin typeface="Calibri" panose="020F0502020204030204" pitchFamily="34" charset="0"/>
              </a:rPr>
              <a:pPr/>
              <a:t>16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35085CE8-38D5-4532-8413-76E104E85E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D3043B92-811B-4C28-A67C-9F3134023C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E1562C75-C9D1-46BB-992D-87C6F416A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669F1CA8-D2A4-4A8F-971C-4F421A67A98C}" type="slidenum">
              <a:rPr lang="en-IN" altLang="en-US">
                <a:latin typeface="Calibri" panose="020F0502020204030204" pitchFamily="34" charset="0"/>
              </a:rPr>
              <a:pPr/>
              <a:t>17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74FE41C-655F-49FF-9E76-85582D691C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CE456769-0AFA-4BD6-98C6-E2E83CF9FE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763D445A-2066-468F-A742-54BF08996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2292400B-26C1-47F3-8943-5E21E53D9226}" type="slidenum">
              <a:rPr lang="en-IN" altLang="en-US">
                <a:latin typeface="Calibri" panose="020F0502020204030204" pitchFamily="34" charset="0"/>
              </a:rPr>
              <a:pPr/>
              <a:t>18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4519A3A7-502F-4EFE-A025-BB5A1D63CE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E2192CF7-813A-43EE-95BF-5703F31743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2B9DC3E5-C94F-4AF2-BD06-7CB28AC07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24762BA4-21B0-4A37-A060-779C0CE084F1}" type="slidenum">
              <a:rPr lang="en-IN" altLang="en-US">
                <a:latin typeface="Calibri" panose="020F0502020204030204" pitchFamily="34" charset="0"/>
              </a:rPr>
              <a:pPr/>
              <a:t>19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4A472D8A-C255-4EFD-9405-BEFEBB624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6173E2BA-820A-41D7-8D43-D2DB51886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CD1C0CFE-49C1-42AF-838B-FDA802CF7E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6C3648D6-56A8-49B9-A1AA-09B51EF6028C}" type="slidenum">
              <a:rPr lang="en-IN" altLang="en-US">
                <a:latin typeface="Calibri" panose="020F0502020204030204" pitchFamily="34" charset="0"/>
              </a:rPr>
              <a:pPr/>
              <a:t>2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78B425FC-3617-4839-8651-D368EBC73C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8F0B12D4-ED23-444E-9297-F3FE75BB31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8F408A40-A1EB-4B7F-ABC0-6BAA06260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AD4B7FF6-22AA-4102-879F-9F1A582BA147}" type="slidenum">
              <a:rPr lang="en-IN" altLang="en-US">
                <a:latin typeface="Calibri" panose="020F0502020204030204" pitchFamily="34" charset="0"/>
              </a:rPr>
              <a:pPr/>
              <a:t>20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8DB54EE4-E279-4239-83BB-25FDAF3CED8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BFC96ACE-0AB3-43EB-B67B-3BFACB2C30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2129A328-B5CF-4ADD-83DE-7FB72142C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0BAF857A-2F9F-4CC4-9B6E-70F53BC12AB1}" type="slidenum">
              <a:rPr lang="en-IN" altLang="en-US">
                <a:latin typeface="Calibri" panose="020F0502020204030204" pitchFamily="34" charset="0"/>
              </a:rPr>
              <a:pPr/>
              <a:t>21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0F8AB9B7-E05F-4023-BEA9-B23F9829CE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F4629A13-B760-49D6-AFB3-CCC9CC819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569AF3A4-6761-4AEA-9CCA-B373E03AD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8F97B963-FA6B-4919-B948-441014CFF6AB}" type="slidenum">
              <a:rPr lang="en-IN" altLang="en-US">
                <a:latin typeface="Calibri" panose="020F0502020204030204" pitchFamily="34" charset="0"/>
              </a:rPr>
              <a:pPr/>
              <a:t>27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32D10318-C3E6-4686-BE03-EF159A3562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E56A7A75-FD69-48CE-A018-DAB5F634B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A39E13EE-601D-48A7-A379-A4292F9ED4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44892732-15EE-41A5-99EF-0D87E48D7986}" type="slidenum">
              <a:rPr lang="en-IN" altLang="en-US">
                <a:latin typeface="Calibri" panose="020F0502020204030204" pitchFamily="34" charset="0"/>
              </a:rPr>
              <a:pPr/>
              <a:t>28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624740BE-8068-470B-9DB4-609C56E3D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8736CD0-B184-4950-A4E5-63CC9021B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81D2F336-4461-41EE-8C3E-039DE9325A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56B3A48A-5186-4E1C-949B-E6CAB3097B75}" type="slidenum">
              <a:rPr lang="en-IN" altLang="en-US">
                <a:latin typeface="Calibri" panose="020F0502020204030204" pitchFamily="34" charset="0"/>
              </a:rPr>
              <a:pPr/>
              <a:t>29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B09620B-AD85-499A-9741-8036C519FF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6E2DE2AC-DC53-40B9-A09D-537DAFAC3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570B4EFF-221A-4554-914F-18237E235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29C6DC98-4BFC-4FB9-A2B7-62C50A30E02B}" type="slidenum">
              <a:rPr lang="en-IN" altLang="en-US">
                <a:latin typeface="Calibri" panose="020F0502020204030204" pitchFamily="34" charset="0"/>
              </a:rPr>
              <a:pPr/>
              <a:t>30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A073DA46-5116-4619-92D0-B8528A255F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D5AACDAA-CD7E-4B57-8B20-AD47F8FA7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28E02BBF-0DB0-4FE4-ACE2-5F2405FCA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E8E8E7E9-4E26-4ADF-9174-E05F1CDB274E}" type="slidenum">
              <a:rPr lang="en-IN" altLang="en-US">
                <a:latin typeface="Calibri" panose="020F0502020204030204" pitchFamily="34" charset="0"/>
              </a:rPr>
              <a:pPr/>
              <a:t>31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7AF3C36-7D00-40DA-8100-7F267427AB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C8AA0329-85E4-44EF-94AC-87C1D1FCB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DEE8506-9A65-415F-92B1-0B74C1EC54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EDF783AC-294F-40D4-8438-28B8BC12E361}" type="slidenum">
              <a:rPr lang="en-IN" altLang="en-US">
                <a:latin typeface="Calibri" panose="020F0502020204030204" pitchFamily="34" charset="0"/>
              </a:rPr>
              <a:pPr/>
              <a:t>3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40AABB84-DC02-4352-A44E-ABDB87E3B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F34906A0-A3DA-4B54-8CE9-C6B0E64FC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28985164-E63C-4B04-A3AF-004893D98A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AE9AC435-1D36-4E05-AA92-5A9FA2F8506B}" type="slidenum">
              <a:rPr lang="en-IN" altLang="en-US">
                <a:latin typeface="Calibri" panose="020F0502020204030204" pitchFamily="34" charset="0"/>
              </a:rPr>
              <a:pPr/>
              <a:t>4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6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2813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88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55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375345BD-2DD6-44AE-A0C1-D89C7B48B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08813DE2-56E2-4064-BD17-4EDF1B115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90F1BD4D-A653-4D8F-988A-82D78C51E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7B508751-5442-47FB-8F6F-71255A3D2498}" type="slidenum">
              <a:rPr lang="en-IN" altLang="en-US">
                <a:latin typeface="Calibri" panose="020F0502020204030204" pitchFamily="34" charset="0"/>
              </a:rPr>
              <a:pPr/>
              <a:t>5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603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2706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672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856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440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64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281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886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330058C-BEC1-4F9F-8E98-55C1755BAD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F48E0B9-C346-416F-BBDB-D0DEFAD38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3214F8ED-EE01-472C-A053-625306C0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5A2BFB94-D630-40B4-86FA-08FBD80A7BE5}" type="slidenum">
              <a:rPr lang="en-IN" altLang="en-US">
                <a:latin typeface="Calibri" panose="020F0502020204030204" pitchFamily="34" charset="0"/>
              </a:rPr>
              <a:pPr/>
              <a:t>6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299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697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38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64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299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6974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383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34208-C7C8-45F2-853C-3022A1F6741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38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B9F8E745-205B-4E14-B06D-805ACA0266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A044257E-F38C-49A5-BE22-3F9B38586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D26AD804-AE25-49A1-B12B-2C28D2401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8C692F2F-9BC0-4705-A000-A316D370F285}" type="slidenum">
              <a:rPr lang="en-IN" altLang="en-US">
                <a:latin typeface="Calibri" panose="020F0502020204030204" pitchFamily="34" charset="0"/>
              </a:rPr>
              <a:pPr/>
              <a:t>7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6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281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886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2614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64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2813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5886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9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99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55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EE2558A-B6FA-403E-9162-C1AF284F3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DFB1B8DC-2937-49A8-B568-5C419628C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4E29FFB4-E30E-4993-B0B5-DC9DAA735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C2178814-E4EA-4C7E-966A-83E469CACC01}" type="slidenum">
              <a:rPr lang="en-IN" altLang="en-US">
                <a:latin typeface="Calibri" panose="020F0502020204030204" pitchFamily="34" charset="0"/>
              </a:rPr>
              <a:pPr/>
              <a:t>8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8550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091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6299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6974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7333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5085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50A97-FE00-4090-BD71-B58EC488ED74}" type="slidenum">
              <a:rPr lang="en-IN" smtClean="0"/>
              <a:pPr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383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193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B733227D-20D0-4757-A082-AA1B945E86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BE56EE7-B5BA-4D55-BA67-8D7EE47640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59A31299-A8A9-467B-BAFE-9190C8E572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fld id="{CC196DA2-61D1-44C9-9D85-4E895E8578F9}" type="slidenum">
              <a:rPr lang="en-IN" altLang="en-US">
                <a:latin typeface="Calibri" panose="020F0502020204030204" pitchFamily="34" charset="0"/>
              </a:rPr>
              <a:pPr/>
              <a:t>9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196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197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198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199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200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201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6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202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7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7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8:notes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DFE4-8B45-4221-AEB9-C8C7002A2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970B2-13FD-453D-A0A3-70872228D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84D54-74B4-47F5-B0CA-0392916F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93CF-D273-436A-B84D-772DF06E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64E9C-905F-423B-9AEE-14543078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41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6DDC1-446D-48D6-9D7D-BE927C6A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A445-8F05-4C65-A5E2-33567C2ED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EA619-BA73-44EA-B239-57484A59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13A8F-0304-49DF-80D3-1F9CB508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294B5-2A18-433E-803B-2B82D2B7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9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70973-9209-4E49-B129-3992D6544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2A664-810F-4C4D-A6D5-89A64FC3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DF86-F6AB-4EBE-8799-F1F5F32E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5C4B-01FE-4947-86F4-555C27E8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F70E1-2C39-431C-8AA6-34194539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B9A6-F035-44EC-9BEB-32780D6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6ACDE-08F6-4D7C-9FCD-6C774FA2F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365B6-388E-43E5-B993-24E8F91E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6895-4834-479B-ABD6-09336CE3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98D2-2D94-47E8-A4AC-DB50E3C1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10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FBBE-E80A-4A20-B6AA-87209FE6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F88F-ED41-4B78-B4BA-5B612EC00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DC8F7-F0CD-4704-954B-CD1704DB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DC7F-E7B9-4A9E-B4AD-574E0CEC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6BB1-7F5F-48F4-8CB6-8EAFBFDD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4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7858-BD6C-42A5-99AA-F9A28FC9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2643-C114-40C7-BB50-7AB8893B7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36648-72A5-43F2-BED7-63791778B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2F765-7726-4149-89CB-AF69E406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7F7FF-E25A-4AEB-9B85-F604822D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4912-88E6-49F4-83FA-68BAB4EF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FE98-F8C0-4AD4-9DF5-E99F78A9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C150-2CF9-4ECB-8AAA-22805E6F8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9D006-DF9F-4E80-AF52-6E56B70FA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7E5B3-4673-4566-BC31-7844A7EBF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C280D-905C-412E-89D2-80CB8E096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3AA60-8193-4615-989F-C72FBA26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FC25A-47F7-4281-B4FA-85A57DE7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88505-BDAA-470C-9E64-FEE4AB8C1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19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4360-4D02-4F13-8BA7-C69097AD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9ED5E-5B44-48A4-AF2E-B178A18DF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B5BAE-F8F0-48A4-8427-A8F233EF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4B07A-D800-4777-8772-E8868656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3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7466D-DB99-4DB0-8E3A-0029BAD4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09158-3368-4DE9-A98D-B4360708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0E5C9-E783-452F-A2AC-D3D48711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4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911A-2CAA-4DA0-8867-3DF704ED6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20B75-46F0-44A2-9390-20D6CC4B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AD772-2216-48A8-B2E3-90F5FBA50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0B077-23F2-4C68-9A9D-7FAB1D049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A7DB8-C292-4295-B1D5-E772EA1A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3E6DC-2BA8-4AE6-9C14-3B3A49F9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68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BF01-CABF-4CC2-A35C-F0E9E01A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7F748-7CBF-48D7-A634-2536271B1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2774-D85B-4BBC-9237-E92822A2D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C48FA-448B-42F5-A2BB-28A700E4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F26CD-D847-4694-8E6D-3563E397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7246E-7A3D-43C4-AAA1-A4031ADC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46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FE2C0-C9E5-4B1C-9AB0-9D3D77A6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FBB3-2FAF-4377-9867-4E186E20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80D0-3DE7-41D8-A658-5C4F1E335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C3EBA-666D-4E81-938B-67AF107F4E80}" type="datetimeFigureOut">
              <a:rPr lang="en-IN" smtClean="0"/>
              <a:t>22-09-2024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6538-E4AC-48CC-85E7-590B2B3F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EA31-C619-472B-906A-61B54C24A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25B6-0C41-4197-B84F-D6824D4867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15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gi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27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gi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sz="half" idx="1"/>
          </p:nvPr>
        </p:nvSpPr>
        <p:spPr>
          <a:xfrm>
            <a:off x="796739" y="990599"/>
            <a:ext cx="7056344" cy="548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Python is an object-oriented and open-source language developed in the 1980s by 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Dutchman Guido van Rossum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Story Behind the name :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Back in the 1970s, there was a popular BBC comedy tv show called 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Monty Python’s Fly Circus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and Van Rossum happened to be the big fan of that show.</a:t>
            </a:r>
            <a:endParaRPr dirty="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" descr="https://tse3.mm.bing.net/th?id=OIP.Yq1r-WtM3N_gykUTURqucQHaFj&amp;pid=Api&amp;P=0&amp;w=224&amp;h=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4136" y="990599"/>
            <a:ext cx="2811929" cy="21089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7" name="Google Shape;137;p1" descr="python programming history - timeline of rele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4136" y="3361114"/>
            <a:ext cx="3163249" cy="303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/>
        </p:nvSpPr>
        <p:spPr>
          <a:xfrm>
            <a:off x="8284136" y="6445622"/>
            <a:ext cx="313092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version : Python 0.9.0 (Feb 1991)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C1EDF9-33CF-4412-BAA2-1FB9A4620BB4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COMMENTS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278C29-E527-413E-9D70-171E41A7C576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16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FD168D-F066-4027-9070-4B6DC9C7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5569" r="65648" b="57555"/>
          <a:stretch>
            <a:fillRect/>
          </a:stretch>
        </p:blipFill>
        <p:spPr bwMode="auto">
          <a:xfrm>
            <a:off x="1096963" y="3757613"/>
            <a:ext cx="38989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1">
            <a:extLst>
              <a:ext uri="{FF2B5EF4-FFF2-40B4-BE49-F238E27FC236}">
                <a16:creationId xmlns:a16="http://schemas.microsoft.com/office/drawing/2014/main" id="{31F3329F-70A4-443C-8A1F-2F0DF90D4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1341438"/>
            <a:ext cx="102362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Comments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Comments are very important while writing a program. They describe what is going on inside a program, so that a person looking at the source code does not have a hard time figuring it out.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In Python, we use the hash (</a:t>
            </a: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) symbol to start writing a comment.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endParaRPr lang="en-IN" altLang="en-US" sz="2200" b="1" u="sng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8" name="Picture 2">
            <a:extLst>
              <a:ext uri="{FF2B5EF4-FFF2-40B4-BE49-F238E27FC236}">
                <a16:creationId xmlns:a16="http://schemas.microsoft.com/office/drawing/2014/main" id="{1674C97F-AE70-4484-8546-F2C7C5AAB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187700"/>
            <a:ext cx="47180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MODIFY AND DELETE A TUPLE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34">
            <a:extLst>
              <a:ext uri="{FF2B5EF4-FFF2-40B4-BE49-F238E27FC236}">
                <a16:creationId xmlns:a16="http://schemas.microsoft.com/office/drawing/2014/main" id="{98D41DA3-2276-4FB5-85D0-2877B266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2029845"/>
            <a:ext cx="5261015" cy="80063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Tuple is immutable data type; hence the values cannot be changed in the tuple.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Content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15662E-2E35-4521-9AA3-C29D441AB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t="43618" r="49947" b="29085"/>
          <a:stretch/>
        </p:blipFill>
        <p:spPr>
          <a:xfrm>
            <a:off x="938373" y="3063662"/>
            <a:ext cx="5156967" cy="291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68476-7671-464D-81BE-F53529BBCE40}"/>
              </a:ext>
            </a:extLst>
          </p:cNvPr>
          <p:cNvSpPr txBox="1"/>
          <p:nvPr/>
        </p:nvSpPr>
        <p:spPr>
          <a:xfrm>
            <a:off x="6694886" y="1963210"/>
            <a:ext cx="4400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Tuple can be deleted by using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keyword.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B79F8D-2343-4F32-8B98-B3B0F2431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27354" r="58297" b="45017"/>
          <a:stretch/>
        </p:blipFill>
        <p:spPr>
          <a:xfrm>
            <a:off x="7022969" y="3063662"/>
            <a:ext cx="3978107" cy="26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77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86460" y="1813272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Returns the index of the first matched item.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919902" y="3448388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count():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the count of number of items passed as an argument. 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70C8D-A90C-4D08-BA5F-93B03F81921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TUPLE METHODS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36EC1-9913-4248-80F9-B03CEA554ED3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83B656-9F5A-435F-8074-0B47368F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45390" r="65129" b="33471"/>
          <a:stretch/>
        </p:blipFill>
        <p:spPr>
          <a:xfrm>
            <a:off x="6320960" y="1813272"/>
            <a:ext cx="4482038" cy="31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92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1" y="2044872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Sums up the numbers in the tuple.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1" y="3451383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max():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maximum element of given tuple.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4929684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min():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minimum element of given tuple.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01CDFC-0F39-4505-A0E0-1713312C0DF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TUPLE BUILT-IN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532A5C-BF19-4B33-A040-54B8A1A4CAF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D1CD37-0158-4542-9D6A-95B3195BF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6770" r="64743" b="40894"/>
          <a:stretch/>
        </p:blipFill>
        <p:spPr>
          <a:xfrm>
            <a:off x="6486587" y="1883128"/>
            <a:ext cx="4184436" cy="43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973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1" y="2025818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Returns true if all element are true or if tuple is empty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1" y="3501168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any():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true if any element of the tuple is true. If tuple is empty, return false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5014387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length of the tuple or size of the tuple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8CB53-6B7E-4712-8818-EE2AF4F308D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TUPLE BUILT-IN FUNCTIONS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B6A2EB-20BC-4F1C-AE65-1043383FF9A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BCB5B4-7671-49AF-B672-1681A86A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71640" r="65851" b="6809"/>
          <a:stretch/>
        </p:blipFill>
        <p:spPr>
          <a:xfrm>
            <a:off x="6304687" y="1851413"/>
            <a:ext cx="3909985" cy="2925917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5705319-332C-4313-9993-9F56970DF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60567" r="65851" b="30560"/>
          <a:stretch/>
        </p:blipFill>
        <p:spPr>
          <a:xfrm>
            <a:off x="6304687" y="4777330"/>
            <a:ext cx="3909985" cy="12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24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100590" y="1892613"/>
            <a:ext cx="471994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CONCATENATION OF TUPLE (+)</a:t>
            </a: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REPETITION OF TUPLE (*)</a:t>
            </a: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MEMBERSHIP OPERATORS ON TUPLE </a:t>
            </a:r>
          </a:p>
          <a:p>
            <a:pPr marL="0" indent="0">
              <a:buNone/>
            </a:pP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   (in, not in)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193A1-8CF1-40DD-A5D5-3ACF022E678A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OPERATIONS ON TUPLE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847D52-22BF-4CE6-97E9-C566FD311619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185C8-5418-4991-96E2-C67754845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38076" r="58557" b="15876"/>
          <a:stretch/>
        </p:blipFill>
        <p:spPr>
          <a:xfrm>
            <a:off x="6267768" y="1661606"/>
            <a:ext cx="4431535" cy="48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985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TUPLE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Scissors">
            <a:extLst>
              <a:ext uri="{FF2B5EF4-FFF2-40B4-BE49-F238E27FC236}">
                <a16:creationId xmlns:a16="http://schemas.microsoft.com/office/drawing/2014/main" id="{B12BB886-10B2-48F4-B98A-3468E437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85665" y="2300024"/>
            <a:ext cx="3217333" cy="321733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17917D-B93F-4C1D-9160-9BD0C697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2" y="2557935"/>
            <a:ext cx="7173798" cy="459215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B34DED-33E6-4B86-BA86-55A1A3C9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47" y="1882954"/>
            <a:ext cx="5850462" cy="3536236"/>
          </a:xfrm>
        </p:spPr>
        <p:txBody>
          <a:bodyPr>
            <a:norm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Slice operation is used to print specific range of elements from the tuple. </a:t>
            </a:r>
          </a:p>
          <a:p>
            <a:r>
              <a:rPr lang="en-US" sz="2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Slice operation is performed on Tuples with the use of colon(:)</a:t>
            </a: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D19E6-C37B-4334-B03C-6CCDAC53CB6C}"/>
              </a:ext>
            </a:extLst>
          </p:cNvPr>
          <p:cNvSpPr txBox="1"/>
          <p:nvPr/>
        </p:nvSpPr>
        <p:spPr>
          <a:xfrm>
            <a:off x="1389002" y="4492374"/>
            <a:ext cx="569899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err="1"/>
              <a:t>tuple_name</a:t>
            </a:r>
            <a:r>
              <a:rPr lang="en-US" b="1" i="1" dirty="0"/>
              <a:t>[</a:t>
            </a:r>
            <a:r>
              <a:rPr lang="en-US" b="1" i="1" dirty="0" err="1"/>
              <a:t>starting_index</a:t>
            </a:r>
            <a:r>
              <a:rPr lang="en-US" b="1" i="1" dirty="0"/>
              <a:t> : </a:t>
            </a:r>
            <a:r>
              <a:rPr lang="en-US" b="1" i="1" dirty="0" err="1"/>
              <a:t>ending_index</a:t>
            </a:r>
            <a:r>
              <a:rPr lang="en-US" b="1" i="1" dirty="0"/>
              <a:t>]</a:t>
            </a:r>
          </a:p>
          <a:p>
            <a:pPr>
              <a:spcAft>
                <a:spcPts val="600"/>
              </a:spcAft>
            </a:pPr>
            <a:r>
              <a:rPr lang="en-US" b="1" i="1" dirty="0" err="1"/>
              <a:t>tuple_name</a:t>
            </a:r>
            <a:r>
              <a:rPr lang="en-US" b="1" i="1" dirty="0"/>
              <a:t>[</a:t>
            </a:r>
            <a:r>
              <a:rPr lang="en-US" b="1" i="1" dirty="0" err="1"/>
              <a:t>starting_index</a:t>
            </a:r>
            <a:r>
              <a:rPr lang="en-US" b="1" i="1" dirty="0"/>
              <a:t> : </a:t>
            </a:r>
            <a:r>
              <a:rPr lang="en-US" b="1" i="1" dirty="0" err="1"/>
              <a:t>ending_index</a:t>
            </a:r>
            <a:r>
              <a:rPr lang="en-US" b="1" i="1" dirty="0"/>
              <a:t> : steps]</a:t>
            </a:r>
          </a:p>
        </p:txBody>
      </p:sp>
    </p:spTree>
    <p:extLst>
      <p:ext uri="{BB962C8B-B14F-4D97-AF65-F5344CB8AC3E}">
        <p14:creationId xmlns:p14="http://schemas.microsoft.com/office/powerpoint/2010/main" val="931878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TUPLE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F7D56D-B8DA-402F-BB9C-16A08EBA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234" y="1483841"/>
            <a:ext cx="4502384" cy="5032868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[:]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tuple.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[2:]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 starting from index 2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[:5]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 till the ending index 4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[2:6]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the elements from the tuple from index 2 till index 5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[-4:-2]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prints the elements from the tuple from index -4 till index -3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4DDF77-59C9-4BF3-A314-A2618F84A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7216" r="58865" b="18350"/>
          <a:stretch/>
        </p:blipFill>
        <p:spPr>
          <a:xfrm>
            <a:off x="6565383" y="1389573"/>
            <a:ext cx="4096816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67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TUPLE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235929-E2ED-402E-9478-C10B36EB6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37" y="1604485"/>
            <a:ext cx="4797229" cy="389894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[::2]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 with step 2 (index+2 element) from the beginning.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[::-1]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 with step 1 (index+1) from the last.</a:t>
            </a: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[1:6:3] 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tuple from index 1 till index 5 with steps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C0DE67-E84A-4300-83B6-591F5556F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40275" r="64201" b="27285"/>
          <a:stretch/>
        </p:blipFill>
        <p:spPr>
          <a:xfrm>
            <a:off x="6755093" y="1600692"/>
            <a:ext cx="3538978" cy="36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262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NESTED TUPLE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46ED64-65E2-46A4-BAF8-E77EAB59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680653"/>
            <a:ext cx="8343627" cy="74561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TUPLE INSIDE ANOTHER TUPLE IS NESTED TUPLE. 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360FE2-2AF7-4BD5-8F69-D0AEE2B7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44123" r="57088" b="23987"/>
          <a:stretch/>
        </p:blipFill>
        <p:spPr>
          <a:xfrm>
            <a:off x="3866606" y="2426263"/>
            <a:ext cx="5315101" cy="38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4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TUPLE COMPREHENSION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29C268D-7ABB-4A7A-949C-51F1D897D132}"/>
              </a:ext>
            </a:extLst>
          </p:cNvPr>
          <p:cNvGraphicFramePr/>
          <p:nvPr/>
        </p:nvGraphicFramePr>
        <p:xfrm>
          <a:off x="6986124" y="2779280"/>
          <a:ext cx="4188687" cy="3148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FDA98F-B127-482E-A368-2B0CEEF4CDD2}"/>
              </a:ext>
            </a:extLst>
          </p:cNvPr>
          <p:cNvSpPr txBox="1"/>
          <p:nvPr/>
        </p:nvSpPr>
        <p:spPr>
          <a:xfrm>
            <a:off x="1246915" y="4504747"/>
            <a:ext cx="5452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output expression, 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 (1, 5) is input sequence, 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variable. 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Tuple comprehension can be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by type conver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ting the expression into tuple d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atatype.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7604279F-BD9C-4A30-B373-83E2E9328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88" y="4504747"/>
            <a:ext cx="5452711" cy="170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9A817-767E-4FD2-887B-32229E5AD181}"/>
              </a:ext>
            </a:extLst>
          </p:cNvPr>
          <p:cNvSpPr txBox="1"/>
          <p:nvPr/>
        </p:nvSpPr>
        <p:spPr>
          <a:xfrm>
            <a:off x="1017188" y="1502142"/>
            <a:ext cx="812681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 is no tuple comprehension in Python.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make use of </a:t>
            </a:r>
            <a:r>
              <a:rPr lang="en-US" sz="2000" i="1" dirty="0"/>
              <a:t>tuple() </a:t>
            </a:r>
            <a:r>
              <a:rPr lang="en-US" sz="2000" dirty="0"/>
              <a:t>to type convert the list comprehension.</a:t>
            </a:r>
          </a:p>
        </p:txBody>
      </p:sp>
      <p:pic>
        <p:nvPicPr>
          <p:cNvPr id="10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51B610-9C21-4315-BBB7-C840D4A4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66985" r="60464" b="23295"/>
          <a:stretch/>
        </p:blipFill>
        <p:spPr>
          <a:xfrm>
            <a:off x="1246915" y="2981112"/>
            <a:ext cx="4987688" cy="12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6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4F10F30-236A-4801-8AF1-B4BEC16ACD0F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KEYWORDS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3A5928-B884-4BD3-B848-ECE487641339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364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DE7E70-5EC9-4CEC-AB52-A6BB5330A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18147" r="1222" b="56717"/>
          <a:stretch>
            <a:fillRect/>
          </a:stretch>
        </p:blipFill>
        <p:spPr bwMode="auto">
          <a:xfrm>
            <a:off x="1019175" y="3557588"/>
            <a:ext cx="10152063" cy="1403350"/>
          </a:xfrm>
        </p:spPr>
      </p:pic>
      <p:sp>
        <p:nvSpPr>
          <p:cNvPr id="15365" name="Rectangle 1">
            <a:extLst>
              <a:ext uri="{FF2B5EF4-FFF2-40B4-BE49-F238E27FC236}">
                <a16:creationId xmlns:a16="http://schemas.microsoft.com/office/drawing/2014/main" id="{89F04908-009A-4B54-B9A1-7573814C2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381125"/>
            <a:ext cx="10152062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Keywords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Keywords are the reserved words in Python. We cannot use a keyword as a variable name, function name or any other identifier.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All the keywords except True, False and None are in lowercase and they must be written as they are.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6">
            <a:extLst>
              <a:ext uri="{FF2B5EF4-FFF2-40B4-BE49-F238E27FC236}">
                <a16:creationId xmlns:a16="http://schemas.microsoft.com/office/drawing/2014/main" id="{6CFE2E3B-3F70-4119-B7FA-B6B12C65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080" y="2255043"/>
            <a:ext cx="3394075" cy="18764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9BA95313-673B-41C6-922F-75AE6A15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080" y="4214018"/>
            <a:ext cx="3394075" cy="187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E674EE0D-F971-4472-A707-0DC194D6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4705" y="2255043"/>
            <a:ext cx="3559175" cy="1511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985811A2-1F6C-4909-83C2-2127719B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4705" y="3848893"/>
            <a:ext cx="3559175" cy="2238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36D6A9FF-4480-42CC-B628-DFF14145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843" y="4687093"/>
            <a:ext cx="3773488" cy="1401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BA3D3893-4483-4A4F-BF1D-6B3FE5E5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4843" y="2255043"/>
            <a:ext cx="3773488" cy="2347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3A6925-7B35-4906-9F57-2403A29CFD6E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IMPORTANCE OF LISTS AND TUPLES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F1A212-A35B-43AE-A7B9-EC1CF3E0EF29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5961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2E8C26-1A61-4D1B-B417-A0CE11135FE4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LET’S START CODING</a:t>
            </a:r>
          </a:p>
        </p:txBody>
      </p:sp>
      <p:pic>
        <p:nvPicPr>
          <p:cNvPr id="13" name="Content Placeholder 4" descr="A person sitting on the keyboard of a computer&#10;&#10;Description automatically generated">
            <a:extLst>
              <a:ext uri="{FF2B5EF4-FFF2-40B4-BE49-F238E27FC236}">
                <a16:creationId xmlns:a16="http://schemas.microsoft.com/office/drawing/2014/main" id="{303F9590-ADFC-4FD3-9650-EC71245D4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37" y="1714892"/>
            <a:ext cx="10356799" cy="4487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82292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D04ED-CBA0-4B1C-923E-F1332769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36" y="1514501"/>
            <a:ext cx="8200969" cy="2950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Take two different lists, merge them and print a new sorted list.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lists, a and b.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sorted list after merging the given two lists.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cases: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63BA94DB-69B5-4B79-949D-3017CA2B7372}"/>
              </a:ext>
            </a:extLst>
          </p:cNvPr>
          <p:cNvGraphicFramePr>
            <a:graphicFrameLocks noGrp="1"/>
          </p:cNvGraphicFramePr>
          <p:nvPr/>
        </p:nvGraphicFramePr>
        <p:xfrm>
          <a:off x="876136" y="4465231"/>
          <a:ext cx="7842751" cy="183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4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7088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1 2 3 6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0 5 7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[0, 1, 2, 3, 4, 5, 6, 7]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7088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1 -5 69 74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25 34 -3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[-3, -5, 1, 25, 34, 5, 69, 74]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D61975F-1ABA-4BC9-953D-2986E270315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EBF64-B26A-4554-8432-23862F9B9AAD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836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A8AD2-857E-4A0B-B0AD-CCD35C88F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6809" r="69122" b="66666"/>
          <a:stretch/>
        </p:blipFill>
        <p:spPr>
          <a:xfrm>
            <a:off x="838080" y="1623809"/>
            <a:ext cx="4450357" cy="22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90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8DC7BE8-E279-47B7-AE5C-8887D128E0E4}"/>
              </a:ext>
            </a:extLst>
          </p:cNvPr>
          <p:cNvSpPr/>
          <p:nvPr/>
        </p:nvSpPr>
        <p:spPr>
          <a:xfrm>
            <a:off x="838080" y="1312177"/>
            <a:ext cx="9107198" cy="53141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a list and sort the elements in the list based on its length.</a:t>
            </a:r>
          </a:p>
          <a:p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Format:</a:t>
            </a:r>
          </a:p>
          <a:p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the list</a:t>
            </a: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Format: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Sort the list according to the length of the elements in the list.</a:t>
            </a:r>
            <a:endParaRPr lang="en-IN" sz="2200" b="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200" b="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</a:t>
            </a: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3BF40D79-5AF9-443F-A9BC-FCF744712CF6}"/>
              </a:ext>
            </a:extLst>
          </p:cNvPr>
          <p:cNvGraphicFramePr>
            <a:graphicFrameLocks noGrp="1"/>
          </p:cNvGraphicFramePr>
          <p:nvPr/>
        </p:nvGraphicFramePr>
        <p:xfrm>
          <a:off x="951201" y="3890490"/>
          <a:ext cx="7842751" cy="13536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512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 1 425 2104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['1', 'hi', '425', '2104']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47 5102 0 </a:t>
                      </a:r>
                      <a:r>
                        <a:rPr lang="en-IN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['0', '47', '</a:t>
                      </a:r>
                      <a:r>
                        <a:rPr lang="en-IN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', '5102']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7749F8C-1BB4-4954-83E4-D4D01F52FAA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4A6CFF-74C7-4ED5-B253-F866B4620CCB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030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D89F74-B343-4A0A-A99D-C70C484C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6460" r="75103" b="80894"/>
          <a:stretch/>
        </p:blipFill>
        <p:spPr>
          <a:xfrm>
            <a:off x="838080" y="1709889"/>
            <a:ext cx="3696213" cy="10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468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9EF2D3-7599-4A5D-9DC3-0C350F9EB860}"/>
              </a:ext>
            </a:extLst>
          </p:cNvPr>
          <p:cNvSpPr txBox="1">
            <a:spLocks/>
          </p:cNvSpPr>
          <p:nvPr/>
        </p:nvSpPr>
        <p:spPr>
          <a:xfrm>
            <a:off x="838080" y="1335466"/>
            <a:ext cx="987076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 and swap first element and last element in the list.</a:t>
            </a:r>
          </a:p>
          <a:p>
            <a:endParaRPr lang="en-US" sz="2200" b="1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list after swapping first value and last value in the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87350352-9CA3-4F46-9575-FBEB150E12F0}"/>
              </a:ext>
            </a:extLst>
          </p:cNvPr>
          <p:cNvGraphicFramePr>
            <a:graphicFrameLocks noGrp="1"/>
          </p:cNvGraphicFramePr>
          <p:nvPr/>
        </p:nvGraphicFramePr>
        <p:xfrm>
          <a:off x="955915" y="4445533"/>
          <a:ext cx="7842751" cy="14491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4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83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830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hello 12 423 53 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['0', '12', '423', '53', 'hello']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830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a 2 3 6 x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['x', 'a', '2', '3', '6', '4']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DEA3F62-F8F6-4B75-8F06-89CD3C97DBF3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45ED2C-8E63-4259-90C9-9327FF2D60D2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421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DD3F-D77C-46D5-96DA-2C9DA1FA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035E67-5686-4DC0-A13C-9639DFFAF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6383" r="68325" b="79757"/>
          <a:stretch/>
        </p:blipFill>
        <p:spPr>
          <a:xfrm>
            <a:off x="913740" y="1758138"/>
            <a:ext cx="5181600" cy="13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0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7E2E2C-E7EA-4BC2-877E-44AF1AA96AD7}"/>
              </a:ext>
            </a:extLst>
          </p:cNvPr>
          <p:cNvSpPr txBox="1">
            <a:spLocks/>
          </p:cNvSpPr>
          <p:nvPr/>
        </p:nvSpPr>
        <p:spPr>
          <a:xfrm>
            <a:off x="838079" y="1400664"/>
            <a:ext cx="8107957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list after deleting the duplicate elements in 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list after deleting the duplicate elements in it.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B1811405-558A-4F2B-AB6B-C803D90E9DBA}"/>
              </a:ext>
            </a:extLst>
          </p:cNvPr>
          <p:cNvGraphicFramePr>
            <a:graphicFrameLocks noGrp="1"/>
          </p:cNvGraphicFramePr>
          <p:nvPr/>
        </p:nvGraphicFramePr>
        <p:xfrm>
          <a:off x="978618" y="4536432"/>
          <a:ext cx="7826880" cy="12851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94342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3253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283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hello 12 423 53 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['0', '12', '423', '53', 'hello']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a 2 3 6 x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['x', 'a', '2', '3', '6', '4']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8C37974-2C4F-4891-9BE4-DF1E5A9FD538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140B5-48E7-4B7F-89DC-DBD776E8DCF9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970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A4E4F-A430-4EE2-B886-A127CE1E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5247" r="73351" b="61703"/>
          <a:stretch/>
        </p:blipFill>
        <p:spPr>
          <a:xfrm>
            <a:off x="838080" y="1381077"/>
            <a:ext cx="3995042" cy="28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97EB34C-E5CE-4A84-989C-0F229BB0220F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IDENTIFIERS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1DC8E5-385D-4D58-8A67-D219CFAB48BE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19C415C-BC8D-498F-A0A7-26563CE672E9}"/>
              </a:ext>
            </a:extLst>
          </p:cNvPr>
          <p:cNvSpPr/>
          <p:nvPr/>
        </p:nvSpPr>
        <p:spPr>
          <a:xfrm>
            <a:off x="838200" y="1400175"/>
            <a:ext cx="10514013" cy="51704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Identifier/Variable</a:t>
            </a:r>
            <a:r>
              <a:rPr 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 variable is a named location used to store data in the memory. It is helpful to think of variables as a container that holds data that can be changed later in the program.</a:t>
            </a:r>
          </a:p>
          <a:p>
            <a:pPr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b="1" u="sng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Rules for writing identifiers</a:t>
            </a:r>
            <a:r>
              <a:rPr lang="en-IN" sz="2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Identifiers can be a combination of letters in lowercase (a to z) or uppercase (A to Z) or digits (0 to 9) or an underscore _. Names like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myClass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var_1 and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print_this_to_screen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all are valid example.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 identifier cannot start with a digit. 1variable is invalid, but variable1 is a valid name.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Keywords cannot be used as identifiers.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first character of the variable must be an alphabet or underscore ( _ ).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Identifier name must not contain any white-space, or special character (!, @, #, %, ^, &amp;, *).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Identifier names are case sensitive; for example, my name, and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MyName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is not the same.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720092-4DE4-4115-9520-86860CFF7E83}"/>
              </a:ext>
            </a:extLst>
          </p:cNvPr>
          <p:cNvSpPr txBox="1">
            <a:spLocks/>
          </p:cNvSpPr>
          <p:nvPr/>
        </p:nvSpPr>
        <p:spPr>
          <a:xfrm>
            <a:off x="838080" y="1366922"/>
            <a:ext cx="9342868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elements in the list which has occurred odd number of times.</a:t>
            </a:r>
          </a:p>
          <a:p>
            <a:endParaRPr lang="en-US" sz="2400" b="1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list elements which has occurred odd number of times.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D0F4E42A-5CE1-4629-8F53-2AE6CCECFF47}"/>
              </a:ext>
            </a:extLst>
          </p:cNvPr>
          <p:cNvGraphicFramePr>
            <a:graphicFrameLocks noGrp="1"/>
          </p:cNvGraphicFramePr>
          <p:nvPr/>
        </p:nvGraphicFramePr>
        <p:xfrm>
          <a:off x="980736" y="4511621"/>
          <a:ext cx="7842751" cy="13876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6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4 7 5 2 2 5 5 7 3 7 4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['7', '5', '3']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2 5 6 3 5 6 2 2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['2', '3']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F01B962-7042-4272-9F53-A54F61BB3E2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11C57-4B04-4001-A66C-E91073399808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7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A9D2FF-711A-4625-A697-DBA81D69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5390" r="47420" b="61844"/>
          <a:stretch/>
        </p:blipFill>
        <p:spPr>
          <a:xfrm>
            <a:off x="838080" y="1482315"/>
            <a:ext cx="7045828" cy="24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6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DC1913-728B-4A86-9B81-75439F40933C}"/>
              </a:ext>
            </a:extLst>
          </p:cNvPr>
          <p:cNvSpPr txBox="1">
            <a:spLocks/>
          </p:cNvSpPr>
          <p:nvPr/>
        </p:nvSpPr>
        <p:spPr>
          <a:xfrm>
            <a:off x="838080" y="1370907"/>
            <a:ext cx="9691660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 and print sum of three minimum elements in the list.</a:t>
            </a:r>
          </a:p>
          <a:p>
            <a:endParaRPr lang="en-US" sz="2400" b="1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sum of three minimum elements in the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C468A952-D220-47DD-8BA1-5CAD778CDFF8}"/>
              </a:ext>
            </a:extLst>
          </p:cNvPr>
          <p:cNvGraphicFramePr>
            <a:graphicFrameLocks noGrp="1"/>
          </p:cNvGraphicFramePr>
          <p:nvPr/>
        </p:nvGraphicFramePr>
        <p:xfrm>
          <a:off x="952456" y="4523576"/>
          <a:ext cx="7842750" cy="1340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468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4 2 3 1 5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4 0 1 2 5 68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1BCB488-4DDD-4E75-BD0A-7B2E6FB1223E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0929C-50C4-485D-B6BC-6E12E5CB35F1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885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CF4860-00A2-4EE7-9B9C-677F2A26F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5361" r="55387" b="81169"/>
          <a:stretch/>
        </p:blipFill>
        <p:spPr>
          <a:xfrm>
            <a:off x="838080" y="1508162"/>
            <a:ext cx="6593786" cy="11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34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473410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Segregate the given list as even elements first in descending order and then odd elements next in ascending order.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segregated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961883" y="4909053"/>
          <a:ext cx="7842750" cy="1240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5 3 2 4 6 7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[6, 4, 2, 3, 5, 7]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7 5 4 8 1 2 3 6 0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[8, 6, 4, 2, 0, 1, 3, 5, 7]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BACC555-773B-49B5-A03E-818CA33D160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E08F85-1D5B-42E5-B869-E32EDCCD796C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829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659C6-3C22-4B60-9834-BA406155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5674" r="55479" b="56426"/>
          <a:stretch/>
        </p:blipFill>
        <p:spPr>
          <a:xfrm>
            <a:off x="838080" y="1411987"/>
            <a:ext cx="6029648" cy="29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412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ABC7A2-FEB3-4393-90CE-C7544EFD0CC4}"/>
              </a:ext>
            </a:extLst>
          </p:cNvPr>
          <p:cNvSpPr txBox="1">
            <a:spLocks/>
          </p:cNvSpPr>
          <p:nvPr/>
        </p:nvSpPr>
        <p:spPr>
          <a:xfrm>
            <a:off x="838080" y="1409845"/>
            <a:ext cx="10775743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Given lists in a list, find the maximum sum of elements of list in a list of lists and print its index.</a:t>
            </a:r>
            <a:endParaRPr lang="en-US" sz="2000" b="1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list of lists.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maximum sum of list index.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9D994309-14D1-4EFE-B888-9574A89836F7}"/>
              </a:ext>
            </a:extLst>
          </p:cNvPr>
          <p:cNvGraphicFramePr>
            <a:graphicFrameLocks noGrp="1"/>
          </p:cNvGraphicFramePr>
          <p:nvPr/>
        </p:nvGraphicFramePr>
        <p:xfrm>
          <a:off x="1239326" y="4283921"/>
          <a:ext cx="7842751" cy="23401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2892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108254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4 5 2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1 2 3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6 7 4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8128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1 2 4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5 4 2 1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2DD72A-7379-460D-B874-B01FA5D17D19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3356FD-C0A8-45B7-99DA-78DC79AF04EA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2805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8A219-756D-4565-89E6-B1668C10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5957" r="37048" b="56426"/>
          <a:stretch/>
        </p:blipFill>
        <p:spPr>
          <a:xfrm>
            <a:off x="904068" y="1598934"/>
            <a:ext cx="8409614" cy="28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21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C8DC7BE8-E279-47B7-AE5C-8887D128E0E4}"/>
              </a:ext>
            </a:extLst>
          </p:cNvPr>
          <p:cNvSpPr/>
          <p:nvPr/>
        </p:nvSpPr>
        <p:spPr>
          <a:xfrm>
            <a:off x="838080" y="1420476"/>
            <a:ext cx="10690532" cy="53672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python program to remove an element from specified index.</a:t>
            </a:r>
          </a:p>
          <a:p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Format: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Read a tuple and an index.</a:t>
            </a: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Format:</a:t>
            </a:r>
          </a:p>
          <a:p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the element from specified index and print the tuple.</a:t>
            </a:r>
          </a:p>
          <a:p>
            <a:pPr>
              <a:lnSpc>
                <a:spcPct val="100000"/>
              </a:lnSpc>
            </a:pPr>
            <a:r>
              <a:rPr lang="en-IN" sz="2200" b="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Test Cases: </a:t>
            </a: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3BF40D79-5AF9-443F-A9BC-FCF744712CF6}"/>
              </a:ext>
            </a:extLst>
          </p:cNvPr>
          <p:cNvGraphicFramePr>
            <a:graphicFrameLocks noGrp="1"/>
          </p:cNvGraphicFramePr>
          <p:nvPr/>
        </p:nvGraphicFramePr>
        <p:xfrm>
          <a:off x="951201" y="3890490"/>
          <a:ext cx="7842751" cy="1708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512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1,2,3,4,5		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	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('1', '2', '3', '5')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18,11,5,6,10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('11', '5', '6', '10')  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BB81559-4843-45DE-A325-471A17269939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5E804-2185-4B41-AA6A-CCED212922A6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90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0028-C7A9-473D-903F-236190E7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89" y="1595425"/>
            <a:ext cx="5121919" cy="26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AC72309-2DAC-44D4-BFF1-DCFAA68F6E14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Identifiers/Variables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99FC85-5491-4388-9F1E-8C6426C946C9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460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C720D2-D606-44BC-B1CE-7DCF6423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5579" r="49762" b="6993"/>
          <a:stretch>
            <a:fillRect/>
          </a:stretch>
        </p:blipFill>
        <p:spPr bwMode="auto">
          <a:xfrm>
            <a:off x="6934200" y="1538288"/>
            <a:ext cx="7485063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5110CC5-D06B-4755-A9D0-A3078A7CB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275" y="2486025"/>
            <a:ext cx="3886200" cy="4000500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Assigning and Reassigning Variables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Multiple assignment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Swapping Variables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Deleting Variables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2" name="Rectangle 2">
            <a:extLst>
              <a:ext uri="{FF2B5EF4-FFF2-40B4-BE49-F238E27FC236}">
                <a16:creationId xmlns:a16="http://schemas.microsoft.com/office/drawing/2014/main" id="{9A3B15B7-DB4B-40C6-B086-A2BE167F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38288"/>
            <a:ext cx="60960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Examples of valid identifiers: a123, _n, n_9, etc.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Examples of invalid identifiers: 1a, n%4, n 9,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946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79EF2D3-7599-4A5D-9DC3-0C350F9EB860}"/>
              </a:ext>
            </a:extLst>
          </p:cNvPr>
          <p:cNvSpPr txBox="1">
            <a:spLocks/>
          </p:cNvSpPr>
          <p:nvPr/>
        </p:nvSpPr>
        <p:spPr>
          <a:xfrm>
            <a:off x="838080" y="1434078"/>
            <a:ext cx="987076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cs typeface="Calibri" panose="020F0502020204030204" pitchFamily="34" charset="0"/>
              </a:rPr>
              <a:t>Write a Python program to reverse a tuple.</a:t>
            </a:r>
            <a:endParaRPr lang="en-US" sz="2200" b="1" dirty="0"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a typeface="DejaVu Sans"/>
                <a:cs typeface="Calibri" panose="020F0502020204030204" pitchFamily="34" charset="0"/>
              </a:rPr>
              <a:t>Read a tuple.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a typeface="DejaVu Sans"/>
                <a:cs typeface="Calibri" panose="020F0502020204030204" pitchFamily="34" charset="0"/>
              </a:rPr>
              <a:t>Print the reverse of the tuple.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ea typeface="DejaVu Sans"/>
                <a:cs typeface="Calibri" panose="020F0502020204030204" pitchFamily="34" charset="0"/>
              </a:rPr>
              <a:t>Test Cases: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87350352-9CA3-4F46-9575-FBEB150E12F0}"/>
              </a:ext>
            </a:extLst>
          </p:cNvPr>
          <p:cNvGraphicFramePr>
            <a:graphicFrameLocks noGrp="1"/>
          </p:cNvGraphicFramePr>
          <p:nvPr/>
        </p:nvGraphicFramePr>
        <p:xfrm>
          <a:off x="955915" y="4445533"/>
          <a:ext cx="7842751" cy="14491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4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83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Sample Input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+mn-lt"/>
                        </a:rPr>
                        <a:t>Sample Output</a:t>
                      </a:r>
                      <a:endParaRPr lang="en-IN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8304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1,2,3,4,5</a:t>
                      </a:r>
                      <a:endParaRPr lang="en-IN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('5', '4', '3', '2', ‘1')</a:t>
                      </a:r>
                      <a:endParaRPr lang="en-IN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830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10,2,5,9</a:t>
                      </a:r>
                      <a:endParaRPr lang="en-IN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('9', '5', '2', '10')</a:t>
                      </a:r>
                      <a:endParaRPr lang="en-IN" sz="2000" dirty="0"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D857D20-50C4-45C1-ADA7-A8A5D9C87BE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4BBEAA-5BEB-4137-BB6A-CC46AF5D64EF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6580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DD3F-D77C-46D5-96DA-2C9DA1FA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2A3A3-FCED-41DB-93B2-81BBD8C4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8" y="1688123"/>
            <a:ext cx="5421660" cy="2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944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720092-4DE4-4115-9520-86860CFF7E83}"/>
              </a:ext>
            </a:extLst>
          </p:cNvPr>
          <p:cNvSpPr txBox="1">
            <a:spLocks/>
          </p:cNvSpPr>
          <p:nvPr/>
        </p:nvSpPr>
        <p:spPr>
          <a:xfrm>
            <a:off x="838080" y="1366922"/>
            <a:ext cx="10771214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Write a Python program to count the elements in a list until an element is a tuple.</a:t>
            </a:r>
            <a:endParaRPr lang="en-US" sz="2400" b="1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Input Format:</a:t>
            </a: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Read a list.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Output Format:</a:t>
            </a:r>
            <a:endParaRPr lang="en-US" sz="2200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Print count of list until tuple is found.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D0F4E42A-5CE1-4629-8F53-2AE6CCECFF47}"/>
              </a:ext>
            </a:extLst>
          </p:cNvPr>
          <p:cNvGraphicFramePr>
            <a:graphicFrameLocks noGrp="1"/>
          </p:cNvGraphicFramePr>
          <p:nvPr/>
        </p:nvGraphicFramePr>
        <p:xfrm>
          <a:off x="980736" y="4511621"/>
          <a:ext cx="7842751" cy="1381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6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5594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[1,2,3,4,5,(1,2,3),1,2]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[1,2,(4,5,6)]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200DA4A-1C00-46D6-9420-167AD3B4027B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E6BA10-A417-4F7E-808F-AADC26CA79AE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781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68BB-7C1E-43C6-9437-A324095E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18" y="1575930"/>
            <a:ext cx="5840258" cy="27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15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63DE88-EDC8-481D-8F6C-8BDFAA7158A7}"/>
              </a:ext>
            </a:extLst>
          </p:cNvPr>
          <p:cNvSpPr txBox="1">
            <a:spLocks/>
          </p:cNvSpPr>
          <p:nvPr/>
        </p:nvSpPr>
        <p:spPr>
          <a:xfrm>
            <a:off x="838080" y="1451117"/>
            <a:ext cx="11049120" cy="26401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Write a Python program to find the index of an item of a tuple.</a:t>
            </a:r>
            <a:endParaRPr lang="en-US" sz="2400" b="1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Input Format:</a:t>
            </a: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Read a tuple and an element.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Output Format:</a:t>
            </a:r>
            <a:endParaRPr lang="en-US" sz="2200" dirty="0"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Print the index of given element.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14">
            <a:extLst>
              <a:ext uri="{FF2B5EF4-FFF2-40B4-BE49-F238E27FC236}">
                <a16:creationId xmlns:a16="http://schemas.microsoft.com/office/drawing/2014/main" id="{10997342-F053-4A59-A8EF-A8D564BA0FF1}"/>
              </a:ext>
            </a:extLst>
          </p:cNvPr>
          <p:cNvGraphicFramePr>
            <a:graphicFrameLocks noGrp="1"/>
          </p:cNvGraphicFramePr>
          <p:nvPr/>
        </p:nvGraphicFramePr>
        <p:xfrm>
          <a:off x="943030" y="4308250"/>
          <a:ext cx="7842750" cy="24075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3887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10083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1,2,3,4,5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10104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9,4,1,2,3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9E1954-2543-4B0D-B41B-FBBC5A2DF18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65C8D9-7A09-4726-AED1-3CD017BE5823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00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186CF-53ED-4ACB-9942-B0D3F517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5" y="1490711"/>
            <a:ext cx="3973132" cy="12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80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7E876D-DD70-45C3-9AAA-99B8EAEFCB28}"/>
              </a:ext>
            </a:extLst>
          </p:cNvPr>
          <p:cNvGraphicFramePr>
            <a:graphicFrameLocks/>
          </p:cNvGraphicFramePr>
          <p:nvPr/>
        </p:nvGraphicFramePr>
        <p:xfrm>
          <a:off x="2049139" y="2391488"/>
          <a:ext cx="8456629" cy="354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509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CREATING A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EAA4C1-21F6-471C-A0EC-ED1437A39F28}"/>
              </a:ext>
            </a:extLst>
          </p:cNvPr>
          <p:cNvCxnSpPr>
            <a:cxnSpLocks/>
          </p:cNvCxnSpPr>
          <p:nvPr/>
        </p:nvCxnSpPr>
        <p:spPr>
          <a:xfrm>
            <a:off x="6447934" y="2447778"/>
            <a:ext cx="0" cy="4141161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D5A2B7-FC17-477B-B456-0CC1357DA636}"/>
              </a:ext>
            </a:extLst>
          </p:cNvPr>
          <p:cNvSpPr/>
          <p:nvPr/>
        </p:nvSpPr>
        <p:spPr>
          <a:xfrm>
            <a:off x="801513" y="1364781"/>
            <a:ext cx="105876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Values can be of any datatype, and can be duplicated.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Whereas keys cannot be  repeated and must be immutable.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701315-9C68-49F8-8F22-CA7E2C4DB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27669" r="50166" b="46976"/>
          <a:stretch/>
        </p:blipFill>
        <p:spPr>
          <a:xfrm>
            <a:off x="1123318" y="2912885"/>
            <a:ext cx="5043413" cy="3129695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1585F3-6DB0-4D4B-AF36-CE0ECE2A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54341" r="50166" b="15295"/>
          <a:stretch/>
        </p:blipFill>
        <p:spPr>
          <a:xfrm>
            <a:off x="6729138" y="2896298"/>
            <a:ext cx="4928265" cy="33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477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ACCESSING ELEMENTS IN A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696FC1-2105-4700-8B7E-14786AE23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60069" r="55000" b="19313"/>
          <a:stretch/>
        </p:blipFill>
        <p:spPr>
          <a:xfrm>
            <a:off x="1134678" y="2690927"/>
            <a:ext cx="4837546" cy="2877121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5F67C9-AF1F-4FCE-A324-FDFB7B5B0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t="64605" r="54614" b="23436"/>
          <a:stretch/>
        </p:blipFill>
        <p:spPr>
          <a:xfrm>
            <a:off x="6432464" y="1746790"/>
            <a:ext cx="5177893" cy="1999879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F02FF4-89CF-4CD8-AAF4-2D4483D316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62979" r="52607" b="19587"/>
          <a:stretch/>
        </p:blipFill>
        <p:spPr>
          <a:xfrm>
            <a:off x="6291063" y="4289619"/>
            <a:ext cx="5460697" cy="21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47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MODIFY AND DELETE A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019917" y="1761303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34">
            <a:extLst>
              <a:ext uri="{FF2B5EF4-FFF2-40B4-BE49-F238E27FC236}">
                <a16:creationId xmlns:a16="http://schemas.microsoft.com/office/drawing/2014/main" id="{42AC7687-0C8E-4146-9A19-82074F54670B}"/>
              </a:ext>
            </a:extLst>
          </p:cNvPr>
          <p:cNvSpPr txBox="1">
            <a:spLocks/>
          </p:cNvSpPr>
          <p:nvPr/>
        </p:nvSpPr>
        <p:spPr>
          <a:xfrm>
            <a:off x="825126" y="1760627"/>
            <a:ext cx="5346958" cy="103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Only values in dictionary can be changed but keys should be immutable.</a:t>
            </a:r>
          </a:p>
        </p:txBody>
      </p: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3AACE4-6400-4AE1-9080-6EE4A033D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2" t="64539" r="53484" b="23404"/>
          <a:stretch/>
        </p:blipFill>
        <p:spPr>
          <a:xfrm>
            <a:off x="838080" y="2560758"/>
            <a:ext cx="5152142" cy="17266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820C77-6EDD-49F3-8DD1-DB3A21C37A94}"/>
              </a:ext>
            </a:extLst>
          </p:cNvPr>
          <p:cNvSpPr txBox="1"/>
          <p:nvPr/>
        </p:nvSpPr>
        <p:spPr>
          <a:xfrm>
            <a:off x="825124" y="4179362"/>
            <a:ext cx="4208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Adding an element to dictionary.</a:t>
            </a:r>
          </a:p>
        </p:txBody>
      </p:sp>
      <p:pic>
        <p:nvPicPr>
          <p:cNvPr id="23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4F521E-8A00-4981-9598-C19487BB9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64010" r="49078" b="23024"/>
          <a:stretch/>
        </p:blipFill>
        <p:spPr>
          <a:xfrm>
            <a:off x="834302" y="4696755"/>
            <a:ext cx="5152141" cy="1888333"/>
          </a:xfrm>
          <a:prstGeom prst="rect">
            <a:avLst/>
          </a:prstGeom>
        </p:spPr>
      </p:pic>
      <p:pic>
        <p:nvPicPr>
          <p:cNvPr id="26" name="Picture 2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A8A9B3-45C9-48B7-87BB-012D7A2345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34610" r="58271" b="39482"/>
          <a:stretch/>
        </p:blipFill>
        <p:spPr>
          <a:xfrm>
            <a:off x="6419560" y="1812514"/>
            <a:ext cx="5312697" cy="3151950"/>
          </a:xfrm>
          <a:prstGeom prst="rect">
            <a:avLst/>
          </a:prstGeom>
        </p:spPr>
      </p:pic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DC8D77-5E06-41C8-B9DF-9F1381797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t="64397" r="58271" b="24270"/>
          <a:stretch/>
        </p:blipFill>
        <p:spPr>
          <a:xfrm>
            <a:off x="6419561" y="5197340"/>
            <a:ext cx="5312697" cy="14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5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AC43E4-BF77-4FA8-AE83-B78295231A54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Reading Input from the keyboard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9482F2-186E-4B49-9D26-C804852B1498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508" name="Rectangle 3">
            <a:extLst>
              <a:ext uri="{FF2B5EF4-FFF2-40B4-BE49-F238E27FC236}">
                <a16:creationId xmlns:a16="http://schemas.microsoft.com/office/drawing/2014/main" id="{B3BAFA52-EAFB-44B8-8C2A-653F91C95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08100"/>
            <a:ext cx="10186988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input is a way of interact with users, or get data to provide some result. Python provides two 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built-in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methods to read the data from the keyboard. These methods are given below.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input(prompt)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raw_input(prompt)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input()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input function is used in all latest version of the Python. It takes the input from the user and then evaluates the expression. The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 Python</a:t>
            </a:r>
            <a:r>
              <a:rPr lang="en-US" altLang="en-US" sz="2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interpreter automatically identifies the whether a user input a string, a number, or a list.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raw_input() </a:t>
            </a: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raw_input function takes the input from the keyboard and return as a string. </a:t>
            </a: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A70C8D-A90C-4D08-BA5F-93B03F81921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 METHODS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36EC1-9913-4248-80F9-B03CEA554ED3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143F234-A778-43B1-957A-CED98CB1C2FC}"/>
              </a:ext>
            </a:extLst>
          </p:cNvPr>
          <p:cNvSpPr/>
          <p:nvPr/>
        </p:nvSpPr>
        <p:spPr>
          <a:xfrm>
            <a:off x="838080" y="1546420"/>
            <a:ext cx="509848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get():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is a conventional method to access a value for a key.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update():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Adds dictionary dict2’s key-values pairs to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dict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copy():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They copy() method returns a shallow copy of the dictionary.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6644E4-C3F4-428C-B6AE-1366CB659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39716" r="55159" b="23404"/>
          <a:stretch/>
        </p:blipFill>
        <p:spPr>
          <a:xfrm>
            <a:off x="6095340" y="1546420"/>
            <a:ext cx="5602158" cy="51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949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1822CE9-3339-4BF2-9FD1-408167884583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 METHODS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5F86F-07BC-4387-89D7-97CC381DCE8E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59B858-5D24-40D8-9EE3-8A49A652B488}"/>
              </a:ext>
            </a:extLst>
          </p:cNvPr>
          <p:cNvSpPr/>
          <p:nvPr/>
        </p:nvSpPr>
        <p:spPr>
          <a:xfrm>
            <a:off x="838080" y="1448468"/>
            <a:ext cx="48452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pop():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and returns an element from a dictionary having the given key.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popitem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the arbitrary key-value pair from the dictionary and returns it as tuple.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clear():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clear() method removes all items from the dictionary.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962357-2260-4E2D-8BC4-9C35F86A3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37505" r="53147" b="23121"/>
          <a:stretch/>
        </p:blipFill>
        <p:spPr>
          <a:xfrm>
            <a:off x="6096000" y="1448468"/>
            <a:ext cx="5430731" cy="53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0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E5941F3-F6BA-49A3-A86E-3F85F0F8B41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 METHODS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4E411-BC0F-42FD-80BB-878DABAF1856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BE22535-6443-4472-8102-34AA73BA6B68}"/>
              </a:ext>
            </a:extLst>
          </p:cNvPr>
          <p:cNvSpPr/>
          <p:nvPr/>
        </p:nvSpPr>
        <p:spPr>
          <a:xfrm>
            <a:off x="838080" y="1524277"/>
            <a:ext cx="52579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keys():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list of dictionary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dict’s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keys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values():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a list of all the values available in a given dictionary.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items():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a list of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dict’s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(key, value) tuple pairs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EE474-D810-402E-95FC-0ABC813C9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44113" r="53916" b="23121"/>
          <a:stretch/>
        </p:blipFill>
        <p:spPr>
          <a:xfrm>
            <a:off x="6247190" y="1524277"/>
            <a:ext cx="5214242" cy="51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77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NESTED DICTIONARY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46ED64-65E2-46A4-BAF8-E77EAB59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680653"/>
            <a:ext cx="10097013" cy="745611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DICTIONARY INSIDE ANOTHER DICTIONARY IS NESTED DICTIONARY. 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E8ECE6-7F16-4287-B7AE-D19D841B0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66349" r="43989" b="24011"/>
          <a:stretch/>
        </p:blipFill>
        <p:spPr>
          <a:xfrm>
            <a:off x="2130281" y="3429000"/>
            <a:ext cx="7380515" cy="149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926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E5065-B89C-4239-A564-3BD58A309EB3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84E2E5E-A49F-4153-B9B4-00D8A2FE680E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WHAT IS THE OUTPUT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D80D7-AE2C-4B2B-9578-1EDD1096CB13}"/>
              </a:ext>
            </a:extLst>
          </p:cNvPr>
          <p:cNvSpPr txBox="1"/>
          <p:nvPr/>
        </p:nvSpPr>
        <p:spPr>
          <a:xfrm>
            <a:off x="838080" y="1380468"/>
            <a:ext cx="658597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Select all correct ways to empty the following dictionary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lphaLcParenR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lphaLcParenR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del student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del student[0:2]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student.clear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8B08D9-CD80-4758-B1B4-80F0054B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8" y="2159908"/>
            <a:ext cx="2815093" cy="1694640"/>
          </a:xfrm>
          <a:prstGeom prst="rect">
            <a:avLst/>
          </a:prstGeom>
        </p:spPr>
      </p:pic>
      <p:sp>
        <p:nvSpPr>
          <p:cNvPr id="6" name="Google Shape;290;p63">
            <a:extLst>
              <a:ext uri="{FF2B5EF4-FFF2-40B4-BE49-F238E27FC236}">
                <a16:creationId xmlns:a16="http://schemas.microsoft.com/office/drawing/2014/main" id="{864D035E-A1B7-4EA6-8B60-FFF05024E711}"/>
              </a:ext>
            </a:extLst>
          </p:cNvPr>
          <p:cNvSpPr/>
          <p:nvPr/>
        </p:nvSpPr>
        <p:spPr>
          <a:xfrm>
            <a:off x="6952343" y="3744686"/>
            <a:ext cx="3062514" cy="1770743"/>
          </a:xfrm>
          <a:prstGeom prst="irregularSeal2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0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DICTIONARY COMPREHENSION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DD1ABE-BE05-491D-B5B6-776BBF031481}"/>
              </a:ext>
            </a:extLst>
          </p:cNvPr>
          <p:cNvSpPr txBox="1"/>
          <p:nvPr/>
        </p:nvSpPr>
        <p:spPr>
          <a:xfrm>
            <a:off x="937668" y="1602598"/>
            <a:ext cx="9964918" cy="472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Dictionary comprehension is a method for transforming one dictionary into another dictionary.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BFE5F0-59A9-4188-8AE3-774C3DCA9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64330" r="53531" b="23574"/>
          <a:stretch/>
        </p:blipFill>
        <p:spPr>
          <a:xfrm>
            <a:off x="2073132" y="3181626"/>
            <a:ext cx="7494813" cy="1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53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9C95-F9BC-4C30-9A02-C57ED48B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659459"/>
            <a:ext cx="10514520" cy="62640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SETS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B415E1-4ADC-434B-8FCD-F94FE208D508}"/>
              </a:ext>
            </a:extLst>
          </p:cNvPr>
          <p:cNvCxnSpPr>
            <a:cxnSpLocks/>
          </p:cNvCxnSpPr>
          <p:nvPr/>
        </p:nvCxnSpPr>
        <p:spPr>
          <a:xfrm>
            <a:off x="1112881" y="3411487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087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7E876D-DD70-45C3-9AAA-99B8EAEFCB28}"/>
              </a:ext>
            </a:extLst>
          </p:cNvPr>
          <p:cNvGraphicFramePr>
            <a:graphicFrameLocks/>
          </p:cNvGraphicFramePr>
          <p:nvPr/>
        </p:nvGraphicFramePr>
        <p:xfrm>
          <a:off x="1667759" y="2016125"/>
          <a:ext cx="8541470" cy="40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5593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CREATING A SET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EAA4C1-21F6-471C-A0EC-ED1437A39F28}"/>
              </a:ext>
            </a:extLst>
          </p:cNvPr>
          <p:cNvCxnSpPr>
            <a:cxnSpLocks/>
          </p:cNvCxnSpPr>
          <p:nvPr/>
        </p:nvCxnSpPr>
        <p:spPr>
          <a:xfrm>
            <a:off x="6447934" y="1559739"/>
            <a:ext cx="0" cy="5029200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E4F2A1-06CC-45F1-8210-5DB8A31EF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7" t="36564" r="57010" b="48453"/>
          <a:stretch/>
        </p:blipFill>
        <p:spPr>
          <a:xfrm>
            <a:off x="957034" y="1642587"/>
            <a:ext cx="4863625" cy="2039526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C43C20-FDCE-4018-9731-BBEF8FBA3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73785" r="52603" b="15602"/>
          <a:stretch/>
        </p:blipFill>
        <p:spPr>
          <a:xfrm>
            <a:off x="957034" y="4074339"/>
            <a:ext cx="5019888" cy="1667059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40959B-900E-431C-AE55-B6325235D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51773" r="58047" b="26215"/>
          <a:stretch/>
        </p:blipFill>
        <p:spPr>
          <a:xfrm>
            <a:off x="6559726" y="1642587"/>
            <a:ext cx="4792874" cy="38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99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ACCESSING ELEMENTS IN A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AB4634-EE38-40EB-9C63-502209605022}"/>
              </a:ext>
            </a:extLst>
          </p:cNvPr>
          <p:cNvSpPr txBox="1">
            <a:spLocks/>
          </p:cNvSpPr>
          <p:nvPr/>
        </p:nvSpPr>
        <p:spPr>
          <a:xfrm>
            <a:off x="7183226" y="2974794"/>
            <a:ext cx="434452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are unordered datatype. Hence, there is no indexing in sets.</a:t>
            </a:r>
          </a:p>
          <a:p>
            <a:pPr marL="0" indent="0">
              <a:buFont typeface="Wingdings 3" charset="2"/>
              <a:buNone/>
            </a:pPr>
            <a:endParaRPr lang="en-US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962E15-B68F-4681-950E-3841263ED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46598" r="63351" b="34296"/>
          <a:stretch/>
        </p:blipFill>
        <p:spPr>
          <a:xfrm>
            <a:off x="1330932" y="1656991"/>
            <a:ext cx="3602430" cy="2635606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0BA0D-1131-42F2-8C69-0F57B47FE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65910" r="63196" b="23574"/>
          <a:stretch/>
        </p:blipFill>
        <p:spPr>
          <a:xfrm>
            <a:off x="1330932" y="4665206"/>
            <a:ext cx="4101570" cy="18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5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DBFE58-B30B-4FD8-98C8-F28C67F014BB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 Input from the keyboard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53B25E-ECDD-4AFA-9CD5-2F9BCB8E73B6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2912573-E825-4083-8B61-1ADC810FE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325"/>
            <a:ext cx="9964738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</a:t>
            </a:r>
            <a:endParaRPr lang="en-IN" altLang="en-US" sz="2200" b="1" u="sng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 Python program showing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 a use of input()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name = input("Enter your name: ")  # String Input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age = int(input("Enter your age: ")) # Integer Input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marks = float(input("Enter your marks: ")) # Float Input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name is:", name)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age is:", age)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marks is:", marks)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 Python program showing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 a use of raw_input()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name = raw_input("Enter your name : ")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 name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797A39-BC8C-4874-8D6C-FCDEC59921D8}"/>
              </a:ext>
            </a:extLst>
          </p:cNvPr>
          <p:cNvSpPr/>
          <p:nvPr/>
        </p:nvSpPr>
        <p:spPr>
          <a:xfrm>
            <a:off x="7445375" y="1554163"/>
            <a:ext cx="3357563" cy="2743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name: Johnson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age: 21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marks: 89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name is: Johnson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age is 21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marks is: 89.0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89FEF8-BF98-4915-9E69-7B94227D8019}"/>
              </a:ext>
            </a:extLst>
          </p:cNvPr>
          <p:cNvSpPr/>
          <p:nvPr/>
        </p:nvSpPr>
        <p:spPr>
          <a:xfrm>
            <a:off x="7445375" y="4672013"/>
            <a:ext cx="3357563" cy="157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your name: Peter</a:t>
            </a:r>
          </a:p>
          <a:p>
            <a:pPr>
              <a:defRPr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MODIFY AND DELETE A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019917" y="1761303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4">
            <a:extLst>
              <a:ext uri="{FF2B5EF4-FFF2-40B4-BE49-F238E27FC236}">
                <a16:creationId xmlns:a16="http://schemas.microsoft.com/office/drawing/2014/main" id="{789FB16D-FB77-4466-8FF3-1B7218421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257" y="2629574"/>
            <a:ext cx="4235522" cy="320952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Elements in the sets cannot be accessed using indexing and hence modifying the set is not possible.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set can be deleted by using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keyword.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B437B7-4FFA-40CC-9A10-65C60874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52234" r="58402" b="20219"/>
          <a:stretch/>
        </p:blipFill>
        <p:spPr>
          <a:xfrm>
            <a:off x="6359071" y="2336060"/>
            <a:ext cx="5084371" cy="35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798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2B915A-8229-459C-93D1-C126F160907A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GUESS THE OUTPUT ?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E448E-B69D-40BD-83C7-836F435E24B4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1F828943-E63F-40A1-8B42-EA6ED22047F9}"/>
              </a:ext>
            </a:extLst>
          </p:cNvPr>
          <p:cNvSpPr txBox="1">
            <a:spLocks/>
          </p:cNvSpPr>
          <p:nvPr/>
        </p:nvSpPr>
        <p:spPr>
          <a:xfrm>
            <a:off x="838080" y="1494659"/>
            <a:ext cx="6572734" cy="4353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Which of the following Python code will create a set?</a:t>
            </a:r>
          </a:p>
          <a:p>
            <a:pPr marL="0" indent="0">
              <a:buNone/>
            </a:pP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 set1=set((0,9,0))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(ii) set1=set([0,2,9])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(iii) set1={}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A. iii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and ii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C. ii, iii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D. All of the above</a:t>
            </a:r>
          </a:p>
          <a:p>
            <a:pPr marL="457200" indent="-457200">
              <a:buFont typeface="Arial" panose="020B0604020202020204" pitchFamily="34" charset="0"/>
              <a:buAutoNum type="alphaLcParenR" startAt="4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90;p63">
            <a:extLst>
              <a:ext uri="{FF2B5EF4-FFF2-40B4-BE49-F238E27FC236}">
                <a16:creationId xmlns:a16="http://schemas.microsoft.com/office/drawing/2014/main" id="{36C67030-E3C1-458F-98F4-6AE0F47FAB7F}"/>
              </a:ext>
            </a:extLst>
          </p:cNvPr>
          <p:cNvSpPr/>
          <p:nvPr/>
        </p:nvSpPr>
        <p:spPr>
          <a:xfrm>
            <a:off x="6952343" y="3744686"/>
            <a:ext cx="3062514" cy="1770743"/>
          </a:xfrm>
          <a:prstGeom prst="irregularSeal2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77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86460" y="1485348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add(): 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Adds an element to the set.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986460" y="2640524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update():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Updates the set with the union of itself and others.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986460" y="4235339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copy():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a copy of the set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A70C8D-A90C-4D08-BA5F-93B03F81921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METHODS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36EC1-9913-4248-80F9-B03CEA554ED3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48C2BC0-3C87-432C-93D8-210769B3C131}"/>
              </a:ext>
            </a:extLst>
          </p:cNvPr>
          <p:cNvSpPr/>
          <p:nvPr/>
        </p:nvSpPr>
        <p:spPr>
          <a:xfrm>
            <a:off x="986460" y="553007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clear():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all elements from the set.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4E2305-6AB8-4FD9-B1B1-5960530FF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28948" r="63775" b="13291"/>
          <a:stretch/>
        </p:blipFill>
        <p:spPr>
          <a:xfrm>
            <a:off x="6510707" y="1428054"/>
            <a:ext cx="4552278" cy="53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151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86461" y="1415239"/>
            <a:ext cx="4886438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remove(): </a:t>
            </a:r>
          </a:p>
          <a:p>
            <a:pPr marL="0" indent="0" fontAlgn="base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an element from the set. If the element is not a member, raise a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KeyError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6393944" y="1379344"/>
            <a:ext cx="5323573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pop():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and returns an arbitrary set element. Raise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KeyError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if the set is empty.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6393944" y="2566620"/>
            <a:ext cx="4958655" cy="1266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discard():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an element from the set if it is a member. (Do nothing if the element is not in set)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22CE9-3339-4BF2-9FD1-408167884583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 METHODS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5F86F-07BC-4387-89D7-97CC381DCE8E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BD010A-C5E2-4050-8961-E75E82EF4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23230" r="55005" b="41125"/>
          <a:stretch/>
        </p:blipFill>
        <p:spPr>
          <a:xfrm>
            <a:off x="986461" y="3121576"/>
            <a:ext cx="4431673" cy="3312218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99FB52-EEAF-4ADE-A683-D0BB30395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62240" r="52527" b="4427"/>
          <a:stretch/>
        </p:blipFill>
        <p:spPr>
          <a:xfrm>
            <a:off x="6507067" y="3991752"/>
            <a:ext cx="4295931" cy="27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114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0" y="1758504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union():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the union of sets in a new set.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0" y="3428999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intersection():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the intersection of two sets as a new set.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5199428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intersection_update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Updates the set with the intersection of itself and another.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5941F3-F6BA-49A3-A86E-3F85F0F8B41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METHODS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4E411-BC0F-42FD-80BB-878DABAF1856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CD0331-DA19-4EB2-8207-F552C8928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26804" r="61777" b="38147"/>
          <a:stretch/>
        </p:blipFill>
        <p:spPr>
          <a:xfrm>
            <a:off x="6377353" y="1562855"/>
            <a:ext cx="4223657" cy="3732289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B1A0A1-5359-432C-90E0-352A7C0356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1" t="64295" r="61692" b="21135"/>
          <a:stretch/>
        </p:blipFill>
        <p:spPr>
          <a:xfrm>
            <a:off x="6377353" y="5275933"/>
            <a:ext cx="4223657" cy="15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42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934359" y="1701696"/>
            <a:ext cx="48861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difference(): 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the difference of two or more sets as a new set.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difference_update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Removes all elements of another set from this set.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EFC966-A3F0-4FD0-970F-1C7043CF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25532" r="62875" b="57021"/>
          <a:stretch/>
        </p:blipFill>
        <p:spPr>
          <a:xfrm>
            <a:off x="5820537" y="1701695"/>
            <a:ext cx="4303851" cy="1575999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DB0DA1-438E-4019-95D8-FEEB36F29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43264" r="63364" b="41650"/>
          <a:stretch/>
        </p:blipFill>
        <p:spPr>
          <a:xfrm>
            <a:off x="5820537" y="3477218"/>
            <a:ext cx="4303851" cy="14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59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934359" y="1705751"/>
            <a:ext cx="48861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symmetric_difference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the symmetric difference of two sets as a new set.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symmetric_difference_update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Updates a set with the symmetric difference of itself and another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B77854-825F-41D6-9A14-30B6BC5B5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1" t="43436" r="63389" b="25086"/>
          <a:stretch/>
        </p:blipFill>
        <p:spPr>
          <a:xfrm>
            <a:off x="6095340" y="1701076"/>
            <a:ext cx="4625512" cy="32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5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934360" y="1549495"/>
            <a:ext cx="488617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isdisjoint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True if two sets have a null intersection.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issubset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True if another set contains this set.</a:t>
            </a:r>
          </a:p>
          <a:p>
            <a:endParaRPr lang="en-US" sz="2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issuperset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True if this set contains another set.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8283F0-BE9B-4D0E-A988-6B1B6FF1D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9" t="37662" r="59858" b="23986"/>
          <a:stretch/>
        </p:blipFill>
        <p:spPr>
          <a:xfrm>
            <a:off x="6924786" y="1533605"/>
            <a:ext cx="4677041" cy="49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293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BF62-0BC7-4BFD-B4E5-4234BDC329B5}"/>
              </a:ext>
            </a:extLst>
          </p:cNvPr>
          <p:cNvGraphicFramePr>
            <a:graphicFrameLocks noGrp="1"/>
          </p:cNvGraphicFramePr>
          <p:nvPr/>
        </p:nvGraphicFramePr>
        <p:xfrm>
          <a:off x="1125052" y="1675169"/>
          <a:ext cx="2605988" cy="4893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88">
                  <a:extLst>
                    <a:ext uri="{9D8B030D-6E8A-4147-A177-3AD203B41FA5}">
                      <a16:colId xmlns:a16="http://schemas.microsoft.com/office/drawing/2014/main" val="542255809"/>
                    </a:ext>
                  </a:extLst>
                </a:gridCol>
              </a:tblGrid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98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add():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76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discard():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4853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9676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08368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intersection():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6510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intersection_update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13196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isdisjoint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6736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issubset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5678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issuperset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8672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F003E801-6F93-4189-896D-9F593FE04C77}"/>
              </a:ext>
            </a:extLst>
          </p:cNvPr>
          <p:cNvGraphicFramePr>
            <a:graphicFrameLocks noGrp="1"/>
          </p:cNvGraphicFramePr>
          <p:nvPr/>
        </p:nvGraphicFramePr>
        <p:xfrm>
          <a:off x="5208429" y="1675169"/>
          <a:ext cx="6144171" cy="51953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44171">
                  <a:extLst>
                    <a:ext uri="{9D8B030D-6E8A-4147-A177-3AD203B41FA5}">
                      <a16:colId xmlns:a16="http://schemas.microsoft.com/office/drawing/2014/main" val="542255809"/>
                    </a:ext>
                  </a:extLst>
                </a:gridCol>
              </a:tblGrid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98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Removes and returns an arbitrary set element. Raise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KeyError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if the set is empty.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76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the intersection of two sets as a new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4853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 fontAlgn="base">
                        <a:buNone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Adds an element to the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9676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another set contains this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08368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Removes an element from the set if it is a member. (Do nothing if the element is not in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6510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the union of sets in a new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13196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 the set with the intersection of itself and another.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6736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this set contains another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5678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two sets have a null intersection.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86720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DB169544-D4F9-4A78-AFAD-BAA5FAE140C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MATCH THE METHOD WITH ITS DESCRIPTION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7" name="Picture 16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5EE4EDC4-225F-439D-9340-45F28161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72" y="3906982"/>
            <a:ext cx="1000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736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201BF62-0BC7-4BFD-B4E5-4234BDC329B5}"/>
              </a:ext>
            </a:extLst>
          </p:cNvPr>
          <p:cNvGraphicFramePr>
            <a:graphicFrameLocks noGrp="1"/>
          </p:cNvGraphicFramePr>
          <p:nvPr/>
        </p:nvGraphicFramePr>
        <p:xfrm>
          <a:off x="1125052" y="1675169"/>
          <a:ext cx="2605988" cy="48939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5988">
                  <a:extLst>
                    <a:ext uri="{9D8B030D-6E8A-4147-A177-3AD203B41FA5}">
                      <a16:colId xmlns:a16="http://schemas.microsoft.com/office/drawing/2014/main" val="542255809"/>
                    </a:ext>
                  </a:extLst>
                </a:gridCol>
              </a:tblGrid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98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add():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76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discard():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4853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9676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08368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intersection():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6510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intersection_update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13196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isdisjoint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6736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issubset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5678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r>
                        <a:rPr lang="en-US" dirty="0" err="1"/>
                        <a:t>issuperset</a:t>
                      </a:r>
                      <a:r>
                        <a:rPr lang="en-US" dirty="0"/>
                        <a:t>():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8672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F003E801-6F93-4189-896D-9F593FE04C77}"/>
              </a:ext>
            </a:extLst>
          </p:cNvPr>
          <p:cNvGraphicFramePr>
            <a:graphicFrameLocks noGrp="1"/>
          </p:cNvGraphicFramePr>
          <p:nvPr/>
        </p:nvGraphicFramePr>
        <p:xfrm>
          <a:off x="5208429" y="1675169"/>
          <a:ext cx="6144171" cy="51953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44171">
                  <a:extLst>
                    <a:ext uri="{9D8B030D-6E8A-4147-A177-3AD203B41FA5}">
                      <a16:colId xmlns:a16="http://schemas.microsoft.com/office/drawing/2014/main" val="542255809"/>
                    </a:ext>
                  </a:extLst>
                </a:gridCol>
              </a:tblGrid>
              <a:tr h="489397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98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Removes and returns an arbitrary set element. Raise </a:t>
                      </a:r>
                      <a:r>
                        <a:rPr lang="en-US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KeyError</a:t>
                      </a: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if the set is empty.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765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the intersection of two sets as a new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048534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 fontAlgn="base">
                        <a:buNone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Adds an element to the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9676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another set contains this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08368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Removes an element from the set if it is a member. (Do nothing if the element is not in 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65101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the union of sets in a new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13196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 the set with the intersection of itself and another.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06736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this set contains another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56783"/>
                  </a:ext>
                </a:extLst>
              </a:tr>
              <a:tr h="48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Returns True if two sets have a null intersection.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86720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762B51-0E08-4154-8544-D47317DFC7CC}"/>
              </a:ext>
            </a:extLst>
          </p:cNvPr>
          <p:cNvCxnSpPr/>
          <p:nvPr/>
        </p:nvCxnSpPr>
        <p:spPr>
          <a:xfrm>
            <a:off x="3731040" y="2356701"/>
            <a:ext cx="1477389" cy="1072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0045E-8976-4CE1-86CE-4A978DF44432}"/>
              </a:ext>
            </a:extLst>
          </p:cNvPr>
          <p:cNvCxnSpPr>
            <a:cxnSpLocks/>
          </p:cNvCxnSpPr>
          <p:nvPr/>
        </p:nvCxnSpPr>
        <p:spPr>
          <a:xfrm>
            <a:off x="3731039" y="2892850"/>
            <a:ext cx="1477390" cy="1490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3DF3B0-112E-4719-9FF1-D7E9CE1E112E}"/>
              </a:ext>
            </a:extLst>
          </p:cNvPr>
          <p:cNvCxnSpPr/>
          <p:nvPr/>
        </p:nvCxnSpPr>
        <p:spPr>
          <a:xfrm flipV="1">
            <a:off x="3731039" y="2422689"/>
            <a:ext cx="1477390" cy="1006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038F2-09FC-47F7-BE35-E6257AE8CFCA}"/>
              </a:ext>
            </a:extLst>
          </p:cNvPr>
          <p:cNvCxnSpPr/>
          <p:nvPr/>
        </p:nvCxnSpPr>
        <p:spPr>
          <a:xfrm>
            <a:off x="3731039" y="3883843"/>
            <a:ext cx="1477390" cy="970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E7AA84-0207-4960-A94E-658145955393}"/>
              </a:ext>
            </a:extLst>
          </p:cNvPr>
          <p:cNvCxnSpPr/>
          <p:nvPr/>
        </p:nvCxnSpPr>
        <p:spPr>
          <a:xfrm flipV="1">
            <a:off x="3731039" y="3054285"/>
            <a:ext cx="1477390" cy="1329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7B8765-FDAB-4DB9-910A-090314DC2E6D}"/>
              </a:ext>
            </a:extLst>
          </p:cNvPr>
          <p:cNvCxnSpPr/>
          <p:nvPr/>
        </p:nvCxnSpPr>
        <p:spPr>
          <a:xfrm>
            <a:off x="3731039" y="4854804"/>
            <a:ext cx="1477390" cy="67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CD3A93-B25F-42D9-B476-C8039AE69923}"/>
              </a:ext>
            </a:extLst>
          </p:cNvPr>
          <p:cNvCxnSpPr/>
          <p:nvPr/>
        </p:nvCxnSpPr>
        <p:spPr>
          <a:xfrm>
            <a:off x="3731039" y="5392132"/>
            <a:ext cx="1477390" cy="1093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4ABAB6-5CA2-4289-8DB3-45AA74EADA62}"/>
              </a:ext>
            </a:extLst>
          </p:cNvPr>
          <p:cNvCxnSpPr/>
          <p:nvPr/>
        </p:nvCxnSpPr>
        <p:spPr>
          <a:xfrm flipV="1">
            <a:off x="3731039" y="4015819"/>
            <a:ext cx="1477390" cy="1838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4CBCCE-6EF8-40F6-A92F-8BCC1D371FD8}"/>
              </a:ext>
            </a:extLst>
          </p:cNvPr>
          <p:cNvCxnSpPr/>
          <p:nvPr/>
        </p:nvCxnSpPr>
        <p:spPr>
          <a:xfrm flipV="1">
            <a:off x="3731039" y="5995447"/>
            <a:ext cx="1477390" cy="285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69544-D4F9-4A78-AFAD-BAA5FAE140C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MATCH THE METHOD WITH ITS DESCRIPTION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E84CA6F-22A1-4FA8-9348-CBA820376D66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C30CE59-0289-4D97-8708-122D842DBD49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5905C6-EACF-403F-B800-85B1112D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75" y="1397000"/>
            <a:ext cx="10163175" cy="515461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</a:t>
            </a:r>
            <a:r>
              <a:rPr 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operator can be defined as a symbol which is responsible for a particular operation between two operands.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provides a variety of operators, which are described as follows.</a:t>
            </a:r>
          </a:p>
          <a:p>
            <a:pPr>
              <a:defRPr/>
            </a:pP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Arithmetic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Comparison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Assignment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Logical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Bitwise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Membership Operators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Identity Operators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5CAA9582-88D4-4AA0-A031-1E49364C1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3305175"/>
            <a:ext cx="6307138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301CDFC-0F39-4505-A0E0-1713312C0DF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BUILT-IN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532A5C-BF19-4B33-A040-54B8A1A4CAF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F401FA5-5C62-42D2-A950-CA9860CBD3B7}"/>
              </a:ext>
            </a:extLst>
          </p:cNvPr>
          <p:cNvSpPr/>
          <p:nvPr/>
        </p:nvSpPr>
        <p:spPr>
          <a:xfrm>
            <a:off x="844550" y="1461571"/>
            <a:ext cx="548083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sum():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Returns the sum of all elements in the set. 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max():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the largest item in the set.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min():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the smallest item in the set.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the length (the number of items) in the set.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D39E6A-D713-4B23-A7A2-E970EE18BD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32523" r="62819" b="23547"/>
          <a:stretch/>
        </p:blipFill>
        <p:spPr>
          <a:xfrm>
            <a:off x="6584658" y="1366373"/>
            <a:ext cx="4767942" cy="54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15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8CB53-6B7E-4712-8818-EE2AF4F308D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BUILT-IN FUNCTIONS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B6A2EB-20BC-4F1C-AE65-1043383FF9A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5E9018-B72B-45E5-8EA8-55EED73225E6}"/>
              </a:ext>
            </a:extLst>
          </p:cNvPr>
          <p:cNvSpPr/>
          <p:nvPr/>
        </p:nvSpPr>
        <p:spPr>
          <a:xfrm>
            <a:off x="1004716" y="1622273"/>
            <a:ext cx="474679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all():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True if all elements of the set are true (or if the set is empty).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any():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True if any element of the set is true. If the set is empty, return False.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sorted():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Return a new sorted list from elements in the set(does not sort the set itself).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9175D8-35DB-429F-AC0E-4F98A4B72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32523" r="65293" b="33617"/>
          <a:stretch/>
        </p:blipFill>
        <p:spPr>
          <a:xfrm>
            <a:off x="6440491" y="1622273"/>
            <a:ext cx="4620986" cy="46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321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8CB53-6B7E-4712-8818-EE2AF4F308D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GUESS THE ANSWER..?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B6A2EB-20BC-4F1C-AE65-1043383FF9A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AF0529C-5469-4F2D-B748-D1AA308E22EB}"/>
              </a:ext>
            </a:extLst>
          </p:cNvPr>
          <p:cNvGraphicFramePr>
            <a:graphicFrameLocks noGrp="1"/>
          </p:cNvGraphicFramePr>
          <p:nvPr/>
        </p:nvGraphicFramePr>
        <p:xfrm>
          <a:off x="1956586" y="1736254"/>
          <a:ext cx="2794524" cy="4543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524">
                  <a:extLst>
                    <a:ext uri="{9D8B030D-6E8A-4147-A177-3AD203B41FA5}">
                      <a16:colId xmlns:a16="http://schemas.microsoft.com/office/drawing/2014/main" val="3069361287"/>
                    </a:ext>
                  </a:extLst>
                </a:gridCol>
              </a:tblGrid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STATEMENTS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4856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{14, 152, 23, 10, 8}</a:t>
                      </a:r>
                    </a:p>
                    <a:p>
                      <a:r>
                        <a:rPr lang="en-US" dirty="0"/>
                        <a:t>max(S)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2474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{4, 71, 23, 2, 47, 60}</a:t>
                      </a:r>
                    </a:p>
                    <a:p>
                      <a:r>
                        <a:rPr lang="en-US" dirty="0"/>
                        <a:t>min(S)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1545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{1, 2, 3, 4, 5}</a:t>
                      </a:r>
                    </a:p>
                    <a:p>
                      <a:r>
                        <a:rPr lang="en-US" dirty="0"/>
                        <a:t>sum(S)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71413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{0, 0, 1, 7, 6, 5}</a:t>
                      </a:r>
                    </a:p>
                    <a:p>
                      <a:r>
                        <a:rPr lang="en-US" dirty="0"/>
                        <a:t>all(S)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9218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{1, 2, 7, 0, 11, 6}</a:t>
                      </a:r>
                    </a:p>
                    <a:p>
                      <a:r>
                        <a:rPr lang="en-US" dirty="0"/>
                        <a:t>any(S)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11711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={1,2,3,4,5}</a:t>
                      </a:r>
                    </a:p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200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E078B4B-3D73-4591-A408-39D0AA16544C}"/>
              </a:ext>
            </a:extLst>
          </p:cNvPr>
          <p:cNvGraphicFramePr>
            <a:graphicFrameLocks noGrp="1"/>
          </p:cNvGraphicFramePr>
          <p:nvPr/>
        </p:nvGraphicFramePr>
        <p:xfrm>
          <a:off x="6842813" y="1736254"/>
          <a:ext cx="2794524" cy="4543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524">
                  <a:extLst>
                    <a:ext uri="{9D8B030D-6E8A-4147-A177-3AD203B41FA5}">
                      <a16:colId xmlns:a16="http://schemas.microsoft.com/office/drawing/2014/main" val="3069361287"/>
                    </a:ext>
                  </a:extLst>
                </a:gridCol>
              </a:tblGrid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4856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2474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1545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71413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9218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11711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2005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computer, table&#10;&#10;Description automatically generated">
            <a:extLst>
              <a:ext uri="{FF2B5EF4-FFF2-40B4-BE49-F238E27FC236}">
                <a16:creationId xmlns:a16="http://schemas.microsoft.com/office/drawing/2014/main" id="{71318F49-488E-4961-ADC0-659972AB0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88" y="3717300"/>
            <a:ext cx="10001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0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18CB53-6B7E-4712-8818-EE2AF4F308D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GUESS THE ANSWER..?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B6A2EB-20BC-4F1C-AE65-1043383FF9A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AF0529C-5469-4F2D-B748-D1AA308E22EB}"/>
              </a:ext>
            </a:extLst>
          </p:cNvPr>
          <p:cNvGraphicFramePr>
            <a:graphicFrameLocks noGrp="1"/>
          </p:cNvGraphicFramePr>
          <p:nvPr/>
        </p:nvGraphicFramePr>
        <p:xfrm>
          <a:off x="1956586" y="1736254"/>
          <a:ext cx="2794524" cy="4543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524">
                  <a:extLst>
                    <a:ext uri="{9D8B030D-6E8A-4147-A177-3AD203B41FA5}">
                      <a16:colId xmlns:a16="http://schemas.microsoft.com/office/drawing/2014/main" val="3069361287"/>
                    </a:ext>
                  </a:extLst>
                </a:gridCol>
              </a:tblGrid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STATEMENTS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4856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{14, 152, 23, 10, 8}</a:t>
                      </a:r>
                    </a:p>
                    <a:p>
                      <a:r>
                        <a:rPr lang="en-US" dirty="0"/>
                        <a:t>max(S)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2474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{4, 71, 23, 2, 47, 60}</a:t>
                      </a:r>
                    </a:p>
                    <a:p>
                      <a:r>
                        <a:rPr lang="en-US" dirty="0"/>
                        <a:t>min(S)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1545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{1, 2, 3, 4, 5}</a:t>
                      </a:r>
                    </a:p>
                    <a:p>
                      <a:r>
                        <a:rPr lang="en-US" dirty="0"/>
                        <a:t>sum(S)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71413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{0, 0, 1, 7, 6, 5}</a:t>
                      </a:r>
                    </a:p>
                    <a:p>
                      <a:r>
                        <a:rPr lang="en-US" dirty="0"/>
                        <a:t>all(S)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9218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 {1, 2, 7, 0, 11, 6}</a:t>
                      </a:r>
                    </a:p>
                    <a:p>
                      <a:r>
                        <a:rPr lang="en-US" dirty="0"/>
                        <a:t>any(S)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11711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S ={1,2,3,4,5}</a:t>
                      </a:r>
                    </a:p>
                    <a:p>
                      <a:r>
                        <a:rPr lang="en-US" dirty="0" err="1"/>
                        <a:t>len</a:t>
                      </a:r>
                      <a:r>
                        <a:rPr lang="en-US" dirty="0"/>
                        <a:t>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200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DE078B4B-3D73-4591-A408-39D0AA16544C}"/>
              </a:ext>
            </a:extLst>
          </p:cNvPr>
          <p:cNvGraphicFramePr>
            <a:graphicFrameLocks noGrp="1"/>
          </p:cNvGraphicFramePr>
          <p:nvPr/>
        </p:nvGraphicFramePr>
        <p:xfrm>
          <a:off x="6842813" y="1736254"/>
          <a:ext cx="2794524" cy="4543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524">
                  <a:extLst>
                    <a:ext uri="{9D8B030D-6E8A-4147-A177-3AD203B41FA5}">
                      <a16:colId xmlns:a16="http://schemas.microsoft.com/office/drawing/2014/main" val="3069361287"/>
                    </a:ext>
                  </a:extLst>
                </a:gridCol>
              </a:tblGrid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4856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2474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15454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271413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92188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11711"/>
                  </a:ext>
                </a:extLst>
              </a:tr>
              <a:tr h="649017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2005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C18CA-1433-4B40-BB00-5BFB169931F5}"/>
              </a:ext>
            </a:extLst>
          </p:cNvPr>
          <p:cNvCxnSpPr/>
          <p:nvPr/>
        </p:nvCxnSpPr>
        <p:spPr>
          <a:xfrm>
            <a:off x="4751110" y="2733773"/>
            <a:ext cx="2091703" cy="695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B00FD-3463-427C-99B3-4EAC3AAC41B5}"/>
              </a:ext>
            </a:extLst>
          </p:cNvPr>
          <p:cNvCxnSpPr>
            <a:endCxn id="9" idx="1"/>
          </p:cNvCxnSpPr>
          <p:nvPr/>
        </p:nvCxnSpPr>
        <p:spPr>
          <a:xfrm>
            <a:off x="4751110" y="3308808"/>
            <a:ext cx="2091703" cy="699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601E5-D307-42DE-AB04-B8EF8B027FA8}"/>
              </a:ext>
            </a:extLst>
          </p:cNvPr>
          <p:cNvCxnSpPr/>
          <p:nvPr/>
        </p:nvCxnSpPr>
        <p:spPr>
          <a:xfrm>
            <a:off x="4751110" y="4007813"/>
            <a:ext cx="2091703" cy="686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CB6B6B-8C41-403E-814A-131E0A8E4EF8}"/>
              </a:ext>
            </a:extLst>
          </p:cNvPr>
          <p:cNvCxnSpPr/>
          <p:nvPr/>
        </p:nvCxnSpPr>
        <p:spPr>
          <a:xfrm>
            <a:off x="4751110" y="4694548"/>
            <a:ext cx="2091703" cy="123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9BBFD1-97E4-4C02-AC03-94B65C6AA4EA}"/>
              </a:ext>
            </a:extLst>
          </p:cNvPr>
          <p:cNvCxnSpPr/>
          <p:nvPr/>
        </p:nvCxnSpPr>
        <p:spPr>
          <a:xfrm flipV="1">
            <a:off x="4751110" y="2733773"/>
            <a:ext cx="2091703" cy="2578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7594B9-AEAA-46FB-89F5-BD3AF32EBEFF}"/>
              </a:ext>
            </a:extLst>
          </p:cNvPr>
          <p:cNvCxnSpPr/>
          <p:nvPr/>
        </p:nvCxnSpPr>
        <p:spPr>
          <a:xfrm flipV="1">
            <a:off x="4751110" y="5312004"/>
            <a:ext cx="2091703" cy="617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090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100590" y="1682094"/>
            <a:ext cx="471994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MEMBERSHIP ON TUPLE (in, not in)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EQUAL(==) , NOT EQUAL(!=)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SUBSET (&lt;=), PROPER SUBSET(&lt;)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SUPERSET(&gt;=), PROPER SUPERSET(&gt;)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UNION(|), INTERSECTION(&amp;)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DIFFERENCE(-), SYMMETRIC_DIFFERENCE(^)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193A1-8CF1-40DD-A5D5-3ACF022E678A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OPERATIONS ON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847D52-22BF-4CE6-97E9-C566FD311619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4791CC-043E-4203-A06A-CB67316D1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3" t="46525" r="61825" b="21276"/>
          <a:stretch/>
        </p:blipFill>
        <p:spPr>
          <a:xfrm>
            <a:off x="7036481" y="1682094"/>
            <a:ext cx="4054929" cy="41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99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2E8C26-1A61-4D1B-B417-A0CE11135FE4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LET’S START CODING</a:t>
            </a:r>
          </a:p>
        </p:txBody>
      </p:sp>
      <p:pic>
        <p:nvPicPr>
          <p:cNvPr id="13" name="Content Placeholder 4" descr="A person sitting on the keyboard of a computer&#10;&#10;Description automatically generated">
            <a:extLst>
              <a:ext uri="{FF2B5EF4-FFF2-40B4-BE49-F238E27FC236}">
                <a16:creationId xmlns:a16="http://schemas.microsoft.com/office/drawing/2014/main" id="{303F9590-ADFC-4FD3-9650-EC71245D4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37" y="1714892"/>
            <a:ext cx="10356799" cy="4487946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8CA1BA-4F3D-453A-93E6-12E0B318A84C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7229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D04ED-CBA0-4B1C-923E-F1332769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136" y="1422993"/>
            <a:ext cx="8200969" cy="313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add a key to a dictionary.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dictionary and keys to be added.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updated dictionary.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Cases: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Test cases: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416F01E7-9EB5-4E23-8288-0568E0754A50}"/>
              </a:ext>
            </a:extLst>
          </p:cNvPr>
          <p:cNvGraphicFramePr>
            <a:graphicFrameLocks noGrp="1"/>
          </p:cNvGraphicFramePr>
          <p:nvPr/>
        </p:nvGraphicFramePr>
        <p:xfrm>
          <a:off x="876136" y="3971546"/>
          <a:ext cx="7842751" cy="1831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4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7088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1 2 2 3 3 4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{'1':'2','2':'3','3':'4','4':'5'}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7088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1 2 5 1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3 6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{'1':'2','5':'1','3':'6'}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B639C2B-875B-495A-AE95-397FCBFF46D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 STATEMENT 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438AC6-3663-420F-8735-292E607B21D1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966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0267CD-7062-403C-B0DD-AE9B3F95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41" y="2036613"/>
            <a:ext cx="5606398" cy="36346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B17E4E-1F4F-4C31-9877-F41ACE869900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BA6C5-F5F4-4935-A9B3-ADC065A06FC3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2049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00" y="577440"/>
            <a:ext cx="10401399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2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C8DC7BE8-E279-47B7-AE5C-8887D128E0E4}"/>
              </a:ext>
            </a:extLst>
          </p:cNvPr>
          <p:cNvSpPr/>
          <p:nvPr/>
        </p:nvSpPr>
        <p:spPr>
          <a:xfrm>
            <a:off x="838080" y="1312177"/>
            <a:ext cx="10401398" cy="53141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a Python program to check whether a given key already exists in a dictionary.</a:t>
            </a: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Format:</a:t>
            </a:r>
          </a:p>
          <a:p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a dictionary and key to check.</a:t>
            </a: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Format:</a:t>
            </a:r>
          </a:p>
          <a:p>
            <a:pPr>
              <a:lnSpc>
                <a:spcPct val="100000"/>
              </a:lnSpc>
            </a:pPr>
            <a:r>
              <a:rPr lang="en-IN" sz="2200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whether key is present in dictionary.</a:t>
            </a:r>
          </a:p>
          <a:p>
            <a:pPr>
              <a:lnSpc>
                <a:spcPct val="100000"/>
              </a:lnSpc>
            </a:pPr>
            <a:endParaRPr lang="en-IN" sz="2200" b="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200" b="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</a:t>
            </a: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3BF40D79-5AF9-443F-A9BC-FCF744712CF6}"/>
              </a:ext>
            </a:extLst>
          </p:cNvPr>
          <p:cNvGraphicFramePr>
            <a:graphicFrameLocks noGrp="1"/>
          </p:cNvGraphicFramePr>
          <p:nvPr/>
        </p:nvGraphicFramePr>
        <p:xfrm>
          <a:off x="1484216" y="4057924"/>
          <a:ext cx="9205780" cy="17462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1205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804575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 Input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 Output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{1: 10, 2: 20, 3: 30, 4: 40, 5: 50, 6: 60}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is present in the dictionary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{1: 1, 2: 2, 3: 3}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is not present in the dictionary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0C6782-90EE-452E-BB95-00CFEE588A36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540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BCED9-2307-447E-88D5-716B1B49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1528003"/>
            <a:ext cx="6348719" cy="380199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E78538-E23A-4665-8BCC-FFBC3372E613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76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D0A832-E4F4-47F6-A555-353BE3CFC04E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222468-99BD-4EA4-9205-C73FEA67E3C0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6E4029-FBCD-4C84-98CC-434BF69B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75" y="1397000"/>
            <a:ext cx="7886700" cy="515461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Arithmetic operators 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Arithmetic operators are used to perform arithmetic operations between two operands. It includes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Addition (+)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Subtraction (-)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Multiplication (*)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Division (/)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Floor division (//)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Modulus (%)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Exponentiation (**)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3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50EEF9D-53E9-4776-922A-36E5A7623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11496" r="78909" b="44882"/>
          <a:stretch>
            <a:fillRect/>
          </a:stretch>
        </p:blipFill>
        <p:spPr bwMode="auto">
          <a:xfrm>
            <a:off x="5526088" y="2820988"/>
            <a:ext cx="3254375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18" y="577440"/>
            <a:ext cx="10373982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7E2E2C-E7EA-4BC2-877E-44AF1AA96AD7}"/>
              </a:ext>
            </a:extLst>
          </p:cNvPr>
          <p:cNvSpPr txBox="1">
            <a:spLocks/>
          </p:cNvSpPr>
          <p:nvPr/>
        </p:nvSpPr>
        <p:spPr>
          <a:xfrm>
            <a:off x="838079" y="1400664"/>
            <a:ext cx="10766317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generate and print a dictionary that contains a number (between 1 and n) in the form (x, x*x)..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number 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dictionary.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B1811405-558A-4F2B-AB6B-C803D90E9DBA}"/>
              </a:ext>
            </a:extLst>
          </p:cNvPr>
          <p:cNvGraphicFramePr>
            <a:graphicFrameLocks noGrp="1"/>
          </p:cNvGraphicFramePr>
          <p:nvPr/>
        </p:nvGraphicFramePr>
        <p:xfrm>
          <a:off x="1374543" y="4536432"/>
          <a:ext cx="7826880" cy="12851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94342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3253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283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{1:1,2:4,3:9}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{1:1,2:4,3:9,4:16,5:25}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301D54-B5AC-49FE-9E76-AEFABCDD78DE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13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4585-0863-40D3-904C-46F9F4C41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8"/>
          <a:stretch/>
        </p:blipFill>
        <p:spPr>
          <a:xfrm>
            <a:off x="3792233" y="2081536"/>
            <a:ext cx="4606213" cy="29719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0E1A3B-0890-49B7-BB31-939A9FB3CB6B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2881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7440"/>
            <a:ext cx="1043820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4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720092-4DE4-4115-9520-86860CFF7E83}"/>
              </a:ext>
            </a:extLst>
          </p:cNvPr>
          <p:cNvSpPr txBox="1">
            <a:spLocks/>
          </p:cNvSpPr>
          <p:nvPr/>
        </p:nvSpPr>
        <p:spPr>
          <a:xfrm>
            <a:off x="838080" y="1366922"/>
            <a:ext cx="9342868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merge two Python dictionaries.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dictionaries.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merged dictionaries.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D0F4E42A-5CE1-4629-8F53-2AE6CCECFF47}"/>
              </a:ext>
            </a:extLst>
          </p:cNvPr>
          <p:cNvGraphicFramePr>
            <a:graphicFrameLocks noGrp="1"/>
          </p:cNvGraphicFramePr>
          <p:nvPr/>
        </p:nvGraphicFramePr>
        <p:xfrm>
          <a:off x="1150419" y="4153403"/>
          <a:ext cx="7842751" cy="18659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6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 Input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 Output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{1:2,3:4}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{5:6}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{1:2,3:4,5:6}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{9:5,3:4}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{8:5,6:7}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{9:5,3:4,8:5,6:7}</a:t>
                      </a:r>
                      <a:endParaRPr lang="en-IN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A7908C-4762-4280-A52D-ED74F2CF32E5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900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67C79-353C-4210-A5BA-4A0E29A4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06" y="1584441"/>
            <a:ext cx="5560105" cy="423826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317A48-F9F4-4DF6-BDAA-C2C9ACFF98E5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008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5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DC1913-728B-4A86-9B81-75439F40933C}"/>
              </a:ext>
            </a:extLst>
          </p:cNvPr>
          <p:cNvSpPr txBox="1">
            <a:spLocks/>
          </p:cNvSpPr>
          <p:nvPr/>
        </p:nvSpPr>
        <p:spPr>
          <a:xfrm>
            <a:off x="838080" y="1370907"/>
            <a:ext cx="9691660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remove a key from a dictionary.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dictionary and key to remove.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updated dictionary.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C468A952-D220-47DD-8BA1-5CAD778CDFF8}"/>
              </a:ext>
            </a:extLst>
          </p:cNvPr>
          <p:cNvGraphicFramePr>
            <a:graphicFrameLocks noGrp="1"/>
          </p:cNvGraphicFramePr>
          <p:nvPr/>
        </p:nvGraphicFramePr>
        <p:xfrm>
          <a:off x="1197553" y="4174784"/>
          <a:ext cx="7842750" cy="168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468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{9:5,3:4,8:5,6:7}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{9:5,8:5,6:7}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{1:2,3:4,5:6}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{3:4,5:6}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CC2E9E-0EC0-4F50-A736-1B923BDE22A9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250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1C697-F974-4B5F-AD70-B14DCE00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48" y="1595073"/>
            <a:ext cx="5909153" cy="40761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45B5E1-6842-4DA7-BF10-DEA6669FBE6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698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6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328526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map two lists into a dictionary.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lists.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dictionary.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1112712" y="4258603"/>
          <a:ext cx="7842750" cy="1689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1 2 3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2 3 5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{1:2,2:3,3:4}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10 5 6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9 2 10 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{10:9,5:2,6:10}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05A91A-11E4-4287-BB6A-6927152E9057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475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C906E-E6F1-43B9-BB89-A8D5B060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020" y="2145339"/>
            <a:ext cx="4228585" cy="199554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C2467F-D70E-4104-8EAD-84520BA4AEA6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6683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7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328526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combine two dictionary adding values for common keys.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dictionaries.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new dictionary.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1076183" y="4464294"/>
          <a:ext cx="7842750" cy="1625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{'a': 100, 'b': 200, 'c':300}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{'a': 300, 'b': 200, 'd':400}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{'b': 400, 'd': 400, 'a': 400, 'c': 300}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{'a’: 200, 'b': 200, 'c':300}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{'a': 300, 'b': 200, 'd':400}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/>
                        <a:t>{'b': 400, 'd': 400, 'a': 400, 'c': 300}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AA31C8-77AF-4B6A-818E-77E17DACC994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52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770E8-3755-4D5F-8D03-91BC4F942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"/>
          <a:stretch/>
        </p:blipFill>
        <p:spPr>
          <a:xfrm>
            <a:off x="2930848" y="1580128"/>
            <a:ext cx="6330303" cy="45560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A5DA1C-D6FC-48A4-8870-26D02DBD3E59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50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BA47D6-91C9-4FCD-A597-F52091919A12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A47411-736B-4C6D-ACF9-76980E93BD4E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41980-7C3D-4918-BF2B-0EC92B5EB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88" y="1371600"/>
            <a:ext cx="9848850" cy="504507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 operators :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Relational operators are used to comparing the value of the two operands and returns Boolean true or false accordingly.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Less than ( &lt;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Greater than ( &gt;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Equal to ( ==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Less than equal to ( &lt;=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Greater than equal to ( &gt;=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Not equal to ( != )</a:t>
            </a:r>
          </a:p>
        </p:txBody>
      </p:sp>
      <p:pic>
        <p:nvPicPr>
          <p:cNvPr id="29701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A3DAE9-C60C-45DB-A512-83F740E1A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1647" r="74661" b="51511"/>
          <a:stretch>
            <a:fillRect/>
          </a:stretch>
        </p:blipFill>
        <p:spPr bwMode="auto">
          <a:xfrm>
            <a:off x="5446713" y="2824163"/>
            <a:ext cx="3984625" cy="359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8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328526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create set difference.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set difference.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1103285" y="4183189"/>
          <a:ext cx="7842750" cy="1689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1 2 3 4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2 3 5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{'1','4'}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10 5 6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9 2 10  5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{'6'}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0B4A79-E809-48F5-AAFE-F5169B138B4E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37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59927-8A3E-4BA4-8B82-3C839553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91" y="1614799"/>
            <a:ext cx="3955698" cy="23003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D4385A-9228-4365-ABFB-0310005A220A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2596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9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328526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create union of set.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union of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1037297" y="4277457"/>
          <a:ext cx="7842750" cy="1689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1 2 3 4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2 3 5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{'1','4','2','5','3'}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10 5 6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9 2 10  5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{'6','9','2','10','5'}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5E07A1-DB2A-4EC5-84E3-BD9A1E7A8B77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760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C139A-DB9A-4296-96DD-42FA1FAF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01" y="1667781"/>
            <a:ext cx="3109337" cy="15383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56EB38-7311-41D3-B1F9-E34E79659047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407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10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D1EC74-494D-4664-AF8E-7E1BE2ED7134}"/>
              </a:ext>
            </a:extLst>
          </p:cNvPr>
          <p:cNvSpPr txBox="1">
            <a:spLocks/>
          </p:cNvSpPr>
          <p:nvPr/>
        </p:nvSpPr>
        <p:spPr>
          <a:xfrm>
            <a:off x="838080" y="1328526"/>
            <a:ext cx="10700329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create intersection of set.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intersection of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106BBC5F-116D-4269-A15C-3F7AD314727F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4126628"/>
          <a:ext cx="7842750" cy="1689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136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Sample Input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Sample Output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1 2 3 4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2 3 5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{'2','3'}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13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10 5 6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9 2 10  5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{'10','5'}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B2A42-AF2D-4CF9-BB8E-B323D227826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78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A764-0C4D-4C7B-9090-8144A217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559" y="1670501"/>
            <a:ext cx="3472644" cy="19771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24591D-5903-4829-866F-3A3666C20998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3943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18" y="577440"/>
            <a:ext cx="10373982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11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7E2E2C-E7EA-4BC2-877E-44AF1AA96AD7}"/>
              </a:ext>
            </a:extLst>
          </p:cNvPr>
          <p:cNvSpPr txBox="1">
            <a:spLocks/>
          </p:cNvSpPr>
          <p:nvPr/>
        </p:nvSpPr>
        <p:spPr>
          <a:xfrm>
            <a:off x="838079" y="1400664"/>
            <a:ext cx="8107957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find the length of a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length of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B1811405-558A-4F2B-AB6B-C803D90E9DBA}"/>
              </a:ext>
            </a:extLst>
          </p:cNvPr>
          <p:cNvGraphicFramePr>
            <a:graphicFrameLocks noGrp="1"/>
          </p:cNvGraphicFramePr>
          <p:nvPr/>
        </p:nvGraphicFramePr>
        <p:xfrm>
          <a:off x="1119156" y="4183789"/>
          <a:ext cx="7826880" cy="12851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94342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3253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283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1 2 3 4 5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28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2 5 8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F61578-B6B8-47B8-A706-5B991169B9E9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8798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16A0-D1C1-45C3-A369-C471284B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77" y="1813174"/>
            <a:ext cx="3060367" cy="1275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BC33E-4832-45AE-9350-6B6ED8F22C4C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165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7440"/>
            <a:ext cx="1043820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12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720092-4DE4-4115-9520-86860CFF7E83}"/>
              </a:ext>
            </a:extLst>
          </p:cNvPr>
          <p:cNvSpPr txBox="1">
            <a:spLocks/>
          </p:cNvSpPr>
          <p:nvPr/>
        </p:nvSpPr>
        <p:spPr>
          <a:xfrm>
            <a:off x="838080" y="1366922"/>
            <a:ext cx="10514520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find maximum and the minimum value in a set.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a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maximum and minimum value of set.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D0F4E42A-5CE1-4629-8F53-2AE6CCECFF47}"/>
              </a:ext>
            </a:extLst>
          </p:cNvPr>
          <p:cNvGraphicFramePr>
            <a:graphicFrameLocks noGrp="1"/>
          </p:cNvGraphicFramePr>
          <p:nvPr/>
        </p:nvGraphicFramePr>
        <p:xfrm>
          <a:off x="1112711" y="4153402"/>
          <a:ext cx="7842751" cy="16817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8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62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9 7 5 1 3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Max:9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Min:1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62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4 6 1 0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Max:6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Min:0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205AC-E670-41AC-9224-440786385558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651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F6C64-8E3E-427E-AB6F-7384EB22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37" y="1764621"/>
            <a:ext cx="3579043" cy="16643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489917-E154-413D-9BE6-811ADB7AE3EA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2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D9A22A-2E3B-4CF2-8EA2-487D443B41CD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DB89B1-3DBB-458F-842B-E1C198DBD565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2823D1-B07A-409A-B1E3-9400285F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138"/>
            <a:ext cx="7153275" cy="4826000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operators :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assignment operators are used to assign the value of the right expression to the left operand.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Assign ( 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 and assign ( +=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Subtract and assign ( -=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Multiply and assign ( *=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Divide and assign ( /=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Modulus and assign ( %=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Floor divide and assign ( //=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Exponent and assign ( **= )</a:t>
            </a:r>
          </a:p>
        </p:txBody>
      </p:sp>
      <p:pic>
        <p:nvPicPr>
          <p:cNvPr id="3174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1925F1-F5C8-43DF-92E8-5F4ACBED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11769" r="81291" b="19687"/>
          <a:stretch>
            <a:fillRect/>
          </a:stretch>
        </p:blipFill>
        <p:spPr bwMode="auto">
          <a:xfrm>
            <a:off x="8204200" y="1563688"/>
            <a:ext cx="3148013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DCC680-B8C8-4DC0-93E0-6B70D839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 13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DC1913-728B-4A86-9B81-75439F40933C}"/>
              </a:ext>
            </a:extLst>
          </p:cNvPr>
          <p:cNvSpPr txBox="1">
            <a:spLocks/>
          </p:cNvSpPr>
          <p:nvPr/>
        </p:nvSpPr>
        <p:spPr>
          <a:xfrm>
            <a:off x="838080" y="1370907"/>
            <a:ext cx="9691660" cy="31357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Write a Python program to create a symmetric difference.</a:t>
            </a:r>
          </a:p>
          <a:p>
            <a:pPr marL="0" indent="0"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Input Format:</a:t>
            </a: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Read two sets.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Output Format:</a:t>
            </a:r>
            <a:endParaRPr lang="en-US" sz="2200" dirty="0"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Print the symmetric difference.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Test Cases: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C468A952-D220-47DD-8BA1-5CAD778CDFF8}"/>
              </a:ext>
            </a:extLst>
          </p:cNvPr>
          <p:cNvGraphicFramePr>
            <a:graphicFrameLocks noGrp="1"/>
          </p:cNvGraphicFramePr>
          <p:nvPr/>
        </p:nvGraphicFramePr>
        <p:xfrm>
          <a:off x="1037297" y="4155931"/>
          <a:ext cx="7842750" cy="1704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01833">
                  <a:extLst>
                    <a:ext uri="{9D8B030D-6E8A-4147-A177-3AD203B41FA5}">
                      <a16:colId xmlns:a16="http://schemas.microsoft.com/office/drawing/2014/main" val="3525799060"/>
                    </a:ext>
                  </a:extLst>
                </a:gridCol>
                <a:gridCol w="4140917">
                  <a:extLst>
                    <a:ext uri="{9D8B030D-6E8A-4147-A177-3AD203B41FA5}">
                      <a16:colId xmlns:a16="http://schemas.microsoft.com/office/drawing/2014/main" val="1501186192"/>
                    </a:ext>
                  </a:extLst>
                </a:gridCol>
              </a:tblGrid>
              <a:tr h="4468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Input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Output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4390574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1 2 3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2 4 1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{'3','4'}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340796"/>
                  </a:ext>
                </a:extLst>
              </a:tr>
              <a:tr h="4468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8 5 2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5 4 3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{'3','2','8','4'}</a:t>
                      </a:r>
                      <a:endParaRPr lang="en-IN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76327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B932F8-57BF-4F24-B5C6-0C9F96EA5FF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956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909E3-9067-4397-8882-7F682F219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</p:spPr>
        <p:txBody>
          <a:bodyPr/>
          <a:lstStyle/>
          <a:p>
            <a:pPr algn="ctr"/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85C67-5CFE-4CB1-81F4-DEF0F078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10" y="1664715"/>
            <a:ext cx="3882859" cy="23112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4EBAFE-2276-4710-AD51-CD00B05D910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068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>
            <a:spLocks noGrp="1"/>
          </p:cNvSpPr>
          <p:nvPr>
            <p:ph type="body" idx="1"/>
          </p:nvPr>
        </p:nvSpPr>
        <p:spPr>
          <a:xfrm>
            <a:off x="941894" y="1556576"/>
            <a:ext cx="106186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string is a sequence of characters..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String literals in python are surrounded by either single quotation marks, or double quotation marks.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cxnSp>
        <p:nvCxnSpPr>
          <p:cNvPr id="204" name="Google Shape;204;p6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05" name="Google Shape;205;p6"/>
          <p:cNvGraphicFramePr/>
          <p:nvPr/>
        </p:nvGraphicFramePr>
        <p:xfrm>
          <a:off x="3217606" y="3732245"/>
          <a:ext cx="5755525" cy="1115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5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</a:rPr>
                        <a:t>h</a:t>
                      </a:r>
                      <a:endParaRPr/>
                    </a:p>
                  </a:txBody>
                  <a:tcPr marL="476700" marR="286025" marT="286025" marB="28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endParaRPr/>
                    </a:p>
                  </a:txBody>
                  <a:tcPr marL="476700" marR="286025" marT="286025" marB="2860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</a:rPr>
                        <a:t>l</a:t>
                      </a:r>
                      <a:endParaRPr/>
                    </a:p>
                  </a:txBody>
                  <a:tcPr marL="476700" marR="286025" marT="286025" marB="2860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</a:rPr>
                        <a:t>l</a:t>
                      </a:r>
                      <a:endParaRPr/>
                    </a:p>
                  </a:txBody>
                  <a:tcPr marL="476700" marR="286025" marT="286025" marB="2860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</a:rPr>
                        <a:t>o</a:t>
                      </a:r>
                      <a:endParaRPr/>
                    </a:p>
                  </a:txBody>
                  <a:tcPr marL="476700" marR="286025" marT="286025" marB="2860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B68">
                        <a:alpha val="6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STRING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7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7"/>
          <p:cNvCxnSpPr/>
          <p:nvPr/>
        </p:nvCxnSpPr>
        <p:spPr>
          <a:xfrm>
            <a:off x="6447934" y="1559739"/>
            <a:ext cx="0" cy="50292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7"/>
          <p:cNvSpPr/>
          <p:nvPr/>
        </p:nvSpPr>
        <p:spPr>
          <a:xfrm>
            <a:off x="838080" y="1490008"/>
            <a:ext cx="55064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 can be created by enclosing characters inside a single quote or double-quotes.</a:t>
            </a:r>
            <a:endParaRPr/>
          </a:p>
        </p:txBody>
      </p:sp>
      <p:pic>
        <p:nvPicPr>
          <p:cNvPr id="215" name="Google Shape;215;p7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556" t="27353" r="67131" b="47628"/>
          <a:stretch/>
        </p:blipFill>
        <p:spPr>
          <a:xfrm>
            <a:off x="1388882" y="2904527"/>
            <a:ext cx="3703613" cy="2895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/>
          <p:nvPr/>
        </p:nvSpPr>
        <p:spPr>
          <a:xfrm>
            <a:off x="6551349" y="1490008"/>
            <a:ext cx="533892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given as input is basically considered as string.</a:t>
            </a:r>
            <a:endParaRPr/>
          </a:p>
        </p:txBody>
      </p:sp>
      <p:pic>
        <p:nvPicPr>
          <p:cNvPr id="217" name="Google Shape;217;p7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291" t="26804" r="66211" b="56563"/>
          <a:stretch/>
        </p:blipFill>
        <p:spPr>
          <a:xfrm>
            <a:off x="7301136" y="2904527"/>
            <a:ext cx="3376239" cy="211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ACCESSING ELEMENTS IN A STRING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8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8"/>
          <p:cNvSpPr txBox="1"/>
          <p:nvPr/>
        </p:nvSpPr>
        <p:spPr>
          <a:xfrm>
            <a:off x="838080" y="1445298"/>
            <a:ext cx="711701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list, string elements can also be accessed using indexing.</a:t>
            </a:r>
            <a:endParaRPr/>
          </a:p>
        </p:txBody>
      </p:sp>
      <p:graphicFrame>
        <p:nvGraphicFramePr>
          <p:cNvPr id="225" name="Google Shape;225;p8"/>
          <p:cNvGraphicFramePr/>
          <p:nvPr/>
        </p:nvGraphicFramePr>
        <p:xfrm>
          <a:off x="1464928" y="3044402"/>
          <a:ext cx="383925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6" name="Google Shape;226;p8"/>
          <p:cNvGraphicFramePr/>
          <p:nvPr/>
        </p:nvGraphicFramePr>
        <p:xfrm>
          <a:off x="1464928" y="3667380"/>
          <a:ext cx="3839225" cy="7376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7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P</a:t>
                      </a:r>
                      <a:endParaRPr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Y</a:t>
                      </a:r>
                      <a:endParaRPr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T</a:t>
                      </a:r>
                      <a:endParaRPr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H</a:t>
                      </a:r>
                      <a:endParaRPr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O</a:t>
                      </a:r>
                      <a:endParaRPr/>
                    </a:p>
                  </a:txBody>
                  <a:tcPr marL="167650" marR="167650" marT="83825" marB="838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/>
                        <a:t>N</a:t>
                      </a:r>
                      <a:endParaRPr/>
                    </a:p>
                  </a:txBody>
                  <a:tcPr marL="167650" marR="167650" marT="83825" marB="838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7" name="Google Shape;227;p8"/>
          <p:cNvGraphicFramePr/>
          <p:nvPr/>
        </p:nvGraphicFramePr>
        <p:xfrm>
          <a:off x="1464928" y="4634782"/>
          <a:ext cx="383925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8" name="Google Shape;228;p8"/>
          <p:cNvSpPr txBox="1"/>
          <p:nvPr/>
        </p:nvSpPr>
        <p:spPr>
          <a:xfrm>
            <a:off x="838080" y="2531140"/>
            <a:ext cx="10070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indexing</a:t>
            </a:r>
            <a:endParaRPr/>
          </a:p>
        </p:txBody>
      </p:sp>
      <p:pic>
        <p:nvPicPr>
          <p:cNvPr id="229" name="Google Shape;229;p8" descr="Line arrow Slight cur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41" y="2900472"/>
            <a:ext cx="632142" cy="6321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5539643" y="5002262"/>
            <a:ext cx="11113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Negative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indexing</a:t>
            </a:r>
            <a:endParaRPr/>
          </a:p>
        </p:txBody>
      </p:sp>
      <p:pic>
        <p:nvPicPr>
          <p:cNvPr id="231" name="Google Shape;231;p8" descr="Line arrow Stra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8847" y="4491182"/>
            <a:ext cx="658039" cy="65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 descr="A screenshot of a social media pos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8015" t="44673" r="61250" b="12152"/>
          <a:stretch/>
        </p:blipFill>
        <p:spPr>
          <a:xfrm>
            <a:off x="7730690" y="2086866"/>
            <a:ext cx="3751869" cy="439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A STRING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9"/>
          <p:cNvCxnSpPr/>
          <p:nvPr/>
        </p:nvCxnSpPr>
        <p:spPr>
          <a:xfrm>
            <a:off x="6019917" y="1761303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9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9"/>
          <p:cNvSpPr txBox="1">
            <a:spLocks noGrp="1"/>
          </p:cNvSpPr>
          <p:nvPr>
            <p:ph type="body" idx="1"/>
          </p:nvPr>
        </p:nvSpPr>
        <p:spPr>
          <a:xfrm>
            <a:off x="838080" y="2064651"/>
            <a:ext cx="4859293" cy="108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Strings are immutable, hence elements of a String cannot be changed once it has been assigned.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Only new strings can be reassigned to the same name.</a:t>
            </a:r>
            <a:endParaRPr/>
          </a:p>
        </p:txBody>
      </p:sp>
      <p:pic>
        <p:nvPicPr>
          <p:cNvPr id="241" name="Google Shape;241;p9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291" t="42610" r="50603" b="15189"/>
          <a:stretch/>
        </p:blipFill>
        <p:spPr>
          <a:xfrm>
            <a:off x="6342462" y="2064651"/>
            <a:ext cx="5420093" cy="413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A STRING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10"/>
          <p:cNvCxnSpPr/>
          <p:nvPr/>
        </p:nvCxnSpPr>
        <p:spPr>
          <a:xfrm>
            <a:off x="6019917" y="1761303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10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10"/>
          <p:cNvSpPr txBox="1">
            <a:spLocks noGrp="1"/>
          </p:cNvSpPr>
          <p:nvPr>
            <p:ph type="body" idx="1"/>
          </p:nvPr>
        </p:nvSpPr>
        <p:spPr>
          <a:xfrm>
            <a:off x="845470" y="1761303"/>
            <a:ext cx="5013175" cy="74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can directly delete a string using del keyword.</a:t>
            </a:r>
            <a:endParaRPr/>
          </a:p>
        </p:txBody>
      </p:sp>
      <p:pic>
        <p:nvPicPr>
          <p:cNvPr id="251" name="Google Shape;251;p10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29" t="60123" r="51502" b="14792"/>
          <a:stretch/>
        </p:blipFill>
        <p:spPr>
          <a:xfrm>
            <a:off x="779725" y="2707859"/>
            <a:ext cx="5040814" cy="245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29" t="29364" r="51502" b="42448"/>
          <a:stretch/>
        </p:blipFill>
        <p:spPr>
          <a:xfrm>
            <a:off x="6257469" y="2329567"/>
            <a:ext cx="5184195" cy="26890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 txBox="1"/>
          <p:nvPr/>
        </p:nvSpPr>
        <p:spPr>
          <a:xfrm>
            <a:off x="6228080" y="5302368"/>
            <a:ext cx="52429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a string using index is not possible.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260" name="Google Shape;260;p11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11"/>
          <p:cNvSpPr/>
          <p:nvPr/>
        </p:nvSpPr>
        <p:spPr>
          <a:xfrm>
            <a:off x="838080" y="1665372"/>
            <a:ext cx="6232023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String.ascii_letters: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Concatenation of the ascii_lowercase and ascii_uppercase constants.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string.ascii_lowercase: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Concatenation of lowercase letters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string.ascii_uppercase: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Concatenation of uppercase letters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string.punctuation: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ASCII characters having punctuation characters.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1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112" t="27376" r="51967" b="49618"/>
          <a:stretch/>
        </p:blipFill>
        <p:spPr>
          <a:xfrm>
            <a:off x="6595751" y="2102177"/>
            <a:ext cx="4681435" cy="32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269" name="Google Shape;269;p12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12"/>
          <p:cNvSpPr/>
          <p:nvPr/>
        </p:nvSpPr>
        <p:spPr>
          <a:xfrm>
            <a:off x="838080" y="1615715"/>
            <a:ext cx="4416594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string.digits: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 in strings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string.hexdigits: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Hexadigit in strings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string.octdigits: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Octadigit in a string</a:t>
            </a:r>
            <a:endParaRPr/>
          </a:p>
        </p:txBody>
      </p:sp>
      <p:pic>
        <p:nvPicPr>
          <p:cNvPr id="271" name="Google Shape;271;p12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112" t="51078" r="64946" b="30797"/>
          <a:stretch/>
        </p:blipFill>
        <p:spPr>
          <a:xfrm>
            <a:off x="6557253" y="1805347"/>
            <a:ext cx="3793378" cy="2282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278" name="Google Shape;278;p13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" name="Google Shape;279;p13"/>
          <p:cNvSpPr/>
          <p:nvPr/>
        </p:nvSpPr>
        <p:spPr>
          <a:xfrm>
            <a:off x="838080" y="1625534"/>
            <a:ext cx="5185648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string.endswith():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True if a string ends with the given suffix otherwise returns False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string.startswith():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True if a string starts with the given prefix otherwise returns False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 copy of the string where all occurrences of a substring is replaced with another substring.</a:t>
            </a:r>
            <a:endParaRPr/>
          </a:p>
        </p:txBody>
      </p:sp>
      <p:pic>
        <p:nvPicPr>
          <p:cNvPr id="280" name="Google Shape;280;p13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093" t="26529" r="60892" b="57992"/>
          <a:stretch/>
        </p:blipFill>
        <p:spPr>
          <a:xfrm>
            <a:off x="6668831" y="2912725"/>
            <a:ext cx="4294422" cy="209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E63A63-16CE-43FF-A625-CAB7CB1689CD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E64C44-6BAC-4BD4-9AB6-7C1CE5635BA8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12" name="TextBox 13">
            <a:extLst>
              <a:ext uri="{FF2B5EF4-FFF2-40B4-BE49-F238E27FC236}">
                <a16:creationId xmlns:a16="http://schemas.microsoft.com/office/drawing/2014/main" id="{9B195D6E-237C-4CAC-A3F8-5DD2C8E76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13" name="TextBox 14">
            <a:extLst>
              <a:ext uri="{FF2B5EF4-FFF2-40B4-BE49-F238E27FC236}">
                <a16:creationId xmlns:a16="http://schemas.microsoft.com/office/drawing/2014/main" id="{40A6071F-1299-40E2-B5E2-4A54020EC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665163"/>
            <a:ext cx="8513763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What can Python do?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43" name="TextBox 14">
            <a:extLst>
              <a:ext uri="{FF2B5EF4-FFF2-40B4-BE49-F238E27FC236}">
                <a16:creationId xmlns:a16="http://schemas.microsoft.com/office/drawing/2014/main" id="{BEF50226-BEC7-437A-9F61-0FF4686FD3E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73125" y="1335088"/>
            <a:ext cx="10058400" cy="3990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can be used on a server to create web applications.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can be used alongside software to create workflows.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can connect to database systems. It can also read and modify files.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can be used to handle big data and perform complex mathematics.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can be used for rapid prototyping, or for production-ready software development.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IN" altLang="en-US" sz="22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4276143-84E4-4F98-A491-6A51D0FE4CE7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F1DCA1-B45D-4C2F-A8ED-4374EF883D86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64809F-31EC-4FD9-BB8C-4A380C44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420813"/>
            <a:ext cx="6762750" cy="526891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Logical operator</a:t>
            </a:r>
            <a:r>
              <a:rPr lang="en-IN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logical operators are used primarily in the expression evaluation to make a decision.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</a:p>
          <a:p>
            <a:pPr>
              <a:defRPr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Membership operator</a:t>
            </a:r>
            <a:r>
              <a:rPr lang="en-IN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membership operators are used to check the membership of value inside a Python data structure. If the value is present in the data structure, then the resulting value is true otherwise it returns false.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not 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14"/>
          <p:cNvSpPr/>
          <p:nvPr/>
        </p:nvSpPr>
        <p:spPr>
          <a:xfrm>
            <a:off x="838080" y="1625534"/>
            <a:ext cx="5421318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string.isdigit():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“True” if all characters in the string are digits, Otherwise, It returns “False”.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string.isalpha():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“True” if all characters in the string are alphabets, Otherwise, It returns “False”.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string.isdecimal():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true if all characters in a string are decimal.</a:t>
            </a:r>
            <a:endParaRPr/>
          </a:p>
        </p:txBody>
      </p:sp>
      <p:pic>
        <p:nvPicPr>
          <p:cNvPr id="289" name="Google Shape;289;p14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093" t="43786" r="63960" b="39210"/>
          <a:stretch/>
        </p:blipFill>
        <p:spPr>
          <a:xfrm>
            <a:off x="6928147" y="2396473"/>
            <a:ext cx="3874851" cy="206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296" name="Google Shape;296;p15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15"/>
          <p:cNvSpPr/>
          <p:nvPr/>
        </p:nvSpPr>
        <p:spPr>
          <a:xfrm>
            <a:off x="838080" y="1556585"/>
            <a:ext cx="4732726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string.isalnum():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true if all the characters in a given string are alphanumeric.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string.istitle():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True if the string is a titlecased string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5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093" t="61382" r="60708" b="25585"/>
          <a:stretch/>
        </p:blipFill>
        <p:spPr>
          <a:xfrm>
            <a:off x="6339013" y="2189776"/>
            <a:ext cx="4587327" cy="158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305" name="Google Shape;305;p16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16"/>
          <p:cNvSpPr/>
          <p:nvPr/>
        </p:nvSpPr>
        <p:spPr>
          <a:xfrm>
            <a:off x="838080" y="1556585"/>
            <a:ext cx="4732726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string.upper():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string with all uppercases.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string.lower():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string with all lowercases.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string.swapcase():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converts all uppercase characters to lowercase and vice versa of the given string, and returns it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16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186" t="75000" r="60970" b="8928"/>
          <a:stretch/>
        </p:blipFill>
        <p:spPr>
          <a:xfrm>
            <a:off x="6621196" y="2597299"/>
            <a:ext cx="4259422" cy="184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314" name="Google Shape;314;p17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17"/>
          <p:cNvSpPr/>
          <p:nvPr/>
        </p:nvSpPr>
        <p:spPr>
          <a:xfrm>
            <a:off x="838080" y="1572705"/>
            <a:ext cx="6316865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string.partition: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the string at the first occurrence of the separator and returns a tuple.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string.index: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position of the first occurrence of substring in a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string.rindex: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highest index of the substring inside the string if substring is found.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string.splitlines: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a list of lines in the string.</a:t>
            </a:r>
            <a:endParaRPr/>
          </a:p>
        </p:txBody>
      </p:sp>
      <p:pic>
        <p:nvPicPr>
          <p:cNvPr id="316" name="Google Shape;316;p17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37" t="23368" r="62444" b="56011"/>
          <a:stretch/>
        </p:blipFill>
        <p:spPr>
          <a:xfrm>
            <a:off x="7440376" y="2832175"/>
            <a:ext cx="3912224" cy="23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323" name="Google Shape;323;p18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4" name="Google Shape;324;p18"/>
          <p:cNvSpPr/>
          <p:nvPr/>
        </p:nvSpPr>
        <p:spPr>
          <a:xfrm>
            <a:off x="838080" y="1556585"/>
            <a:ext cx="5684834" cy="449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string.capitalize: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 word with its first character capitalized.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string.find: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lowest index in a sub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string.rfind: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highest index.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string.count: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number of (non-overlapping) occurrences of substring sub in string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18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38" t="44846" r="58991" b="33214"/>
          <a:stretch/>
        </p:blipFill>
        <p:spPr>
          <a:xfrm>
            <a:off x="6645462" y="2832730"/>
            <a:ext cx="4600716" cy="246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METHODS AND FUNCTIONS</a:t>
            </a:r>
            <a:endParaRPr/>
          </a:p>
        </p:txBody>
      </p:sp>
      <p:cxnSp>
        <p:nvCxnSpPr>
          <p:cNvPr id="332" name="Google Shape;332;p19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19"/>
          <p:cNvSpPr/>
          <p:nvPr/>
        </p:nvSpPr>
        <p:spPr>
          <a:xfrm>
            <a:off x="838080" y="1788483"/>
            <a:ext cx="4732726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length of the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highest alphabetical character in a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minimum alphabetical character in a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9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38" t="66612" r="66935" b="17112"/>
          <a:stretch/>
        </p:blipFill>
        <p:spPr>
          <a:xfrm>
            <a:off x="6621196" y="2353000"/>
            <a:ext cx="3016677" cy="1825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SLICING A STRING</a:t>
            </a:r>
            <a:endParaRPr/>
          </a:p>
        </p:txBody>
      </p:sp>
      <p:cxnSp>
        <p:nvCxnSpPr>
          <p:cNvPr id="341" name="Google Shape;341;p20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2" name="Google Shape;342;p20"/>
          <p:cNvSpPr/>
          <p:nvPr/>
        </p:nvSpPr>
        <p:spPr>
          <a:xfrm>
            <a:off x="838080" y="1679133"/>
            <a:ext cx="5760683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S[:] – prints all the elements from the string.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S[2:] – prints all the elements from the string starting from index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S[:5] – prints all the elements from the string till the ending index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S[2:6] – prints the elements from the string from index 2 till index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S[-4:-2] – prints the elements from the string from index -4 till index -3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0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39" t="34365" r="68602" b="38175"/>
          <a:stretch/>
        </p:blipFill>
        <p:spPr>
          <a:xfrm>
            <a:off x="7676071" y="2289605"/>
            <a:ext cx="3126927" cy="358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SLICING A STRING</a:t>
            </a:r>
            <a:endParaRPr/>
          </a:p>
        </p:txBody>
      </p:sp>
      <p:cxnSp>
        <p:nvCxnSpPr>
          <p:cNvPr id="350" name="Google Shape;350;p21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1" name="Google Shape;351;p21"/>
          <p:cNvSpPr/>
          <p:nvPr/>
        </p:nvSpPr>
        <p:spPr>
          <a:xfrm>
            <a:off x="951200" y="1773401"/>
            <a:ext cx="6354573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S[::2] – prints all the elements from the string with step 2 (index+2 element) from the beginning.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S[::-1] – prints all the elements from the string with step 1 (index+1) from the last.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S[1:6:3] – prints all the elements from the string from index 1 till index 5 with steps 3.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21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7939" t="62346" r="68649" b="19449"/>
          <a:stretch/>
        </p:blipFill>
        <p:spPr>
          <a:xfrm>
            <a:off x="7762341" y="1868343"/>
            <a:ext cx="3116071" cy="237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GUESS THE OUTPUT ?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22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22"/>
          <p:cNvSpPr txBox="1"/>
          <p:nvPr/>
        </p:nvSpPr>
        <p:spPr>
          <a:xfrm>
            <a:off x="838080" y="1475734"/>
            <a:ext cx="8051396" cy="48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Guess the correct output of the following String operations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A)WelcomeWelcome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B)TypeError: unsupported operand type(s) for * or pow(): ‘str’ and ‘int’</a:t>
            </a:r>
            <a:endParaRPr/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1348" y="2433711"/>
            <a:ext cx="2806750" cy="99528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2"/>
          <p:cNvSpPr/>
          <p:nvPr/>
        </p:nvSpPr>
        <p:spPr>
          <a:xfrm>
            <a:off x="8290086" y="4571339"/>
            <a:ext cx="3062514" cy="1770743"/>
          </a:xfrm>
          <a:prstGeom prst="irregularSeal2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GUESS THE OUTPUT ?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p23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8" name="Google Shape;368;p23"/>
          <p:cNvSpPr txBox="1"/>
          <p:nvPr/>
        </p:nvSpPr>
        <p:spPr>
          <a:xfrm>
            <a:off x="968709" y="1494659"/>
            <a:ext cx="7864206" cy="435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correct output of the following String operations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A)Welcome Coder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B)WelcomCoder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C)Welcom Coder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D)WelcomeCoder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2853" y="2211449"/>
            <a:ext cx="3492487" cy="66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3"/>
          <p:cNvSpPr/>
          <p:nvPr/>
        </p:nvSpPr>
        <p:spPr>
          <a:xfrm>
            <a:off x="8290086" y="4571339"/>
            <a:ext cx="3062514" cy="1770743"/>
          </a:xfrm>
          <a:prstGeom prst="irregularSeal2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C118081-C422-45D7-B61C-93D8D5C7C554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OPERATORS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A281EA-A5AB-408C-A991-C0FE5FD71153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8B77A0-860A-4A5E-870F-E64F643D981D}"/>
              </a:ext>
            </a:extLst>
          </p:cNvPr>
          <p:cNvSpPr txBox="1">
            <a:spLocks/>
          </p:cNvSpPr>
          <p:nvPr/>
        </p:nvSpPr>
        <p:spPr>
          <a:xfrm>
            <a:off x="838200" y="1404938"/>
            <a:ext cx="7813675" cy="48260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operator 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identity operators are used to decide whether an element certain class or type.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</a:p>
          <a:p>
            <a:pPr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is not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Bitwise operator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bitwise operators perform bit by bit operation on the values of the two operands.</a:t>
            </a:r>
            <a:endParaRPr lang="en-IN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AND ( &amp;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OR ( |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XOR ( ^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One’s complement ( ~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Left-shift ( &lt;&lt; )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Binary Right-shift ( &gt;&gt; )</a:t>
            </a:r>
          </a:p>
        </p:txBody>
      </p:sp>
      <p:pic>
        <p:nvPicPr>
          <p:cNvPr id="3584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EBEA9-E3AF-48C4-9871-FC9B07A87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t="11404" r="72285" b="42538"/>
          <a:stretch>
            <a:fillRect/>
          </a:stretch>
        </p:blipFill>
        <p:spPr bwMode="auto">
          <a:xfrm>
            <a:off x="8242300" y="1652588"/>
            <a:ext cx="3735388" cy="49704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GUESS THE OUTPUT ?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24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24"/>
          <p:cNvSpPr txBox="1"/>
          <p:nvPr/>
        </p:nvSpPr>
        <p:spPr>
          <a:xfrm>
            <a:off x="1110112" y="1494659"/>
            <a:ext cx="5364757" cy="510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output of the following code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A)False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B)False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False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False</a:t>
            </a:r>
            <a:endParaRPr/>
          </a:p>
        </p:txBody>
      </p:sp>
      <p:pic>
        <p:nvPicPr>
          <p:cNvPr id="378" name="Google Shape;3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4895" y="2295386"/>
            <a:ext cx="4210445" cy="1184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/>
          <p:nvPr/>
        </p:nvSpPr>
        <p:spPr>
          <a:xfrm>
            <a:off x="8290086" y="4571339"/>
            <a:ext cx="3062514" cy="1770743"/>
          </a:xfrm>
          <a:prstGeom prst="irregularSeal2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25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86" name="Google Shape;386;p25"/>
          <p:cNvGraphicFramePr/>
          <p:nvPr/>
        </p:nvGraphicFramePr>
        <p:xfrm>
          <a:off x="1125052" y="1675169"/>
          <a:ext cx="2606000" cy="4894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String.ascii_letters: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string.punctuation: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replace():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string.isdecimal():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string.istitle: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string.isalnum: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string.rindex: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string.partition: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string.capitalize: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87" name="Google Shape;387;p25"/>
          <p:cNvGraphicFramePr/>
          <p:nvPr/>
        </p:nvGraphicFramePr>
        <p:xfrm>
          <a:off x="5208429" y="1473852"/>
          <a:ext cx="6606325" cy="52966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60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a copy of the string where all occurrences of a substring is replaced with another substring.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the string is a titlecased string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Concatenation of the ascii_lowercase and ascii_uppercase constants.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splits the string at the first occurrence of the separator and returns a tuple.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ASCII characters having punctuation characters.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all characters in a string are decimal.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all the characters in a given string are alphanumeric.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 a word with its first character capitalized.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the highest index of the substring inside the string if substring is found.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8" name="Google Shape;388;p25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 THE METHOD WITH ITS DESCRIPTION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5" descr="A picture containing computer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9672" y="3906982"/>
            <a:ext cx="100012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26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96" name="Google Shape;396;p26"/>
          <p:cNvGraphicFramePr/>
          <p:nvPr/>
        </p:nvGraphicFramePr>
        <p:xfrm>
          <a:off x="1125052" y="1675169"/>
          <a:ext cx="2606000" cy="4894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String.ascii_letters: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string.punctuation: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replace():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string.isdecimal():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string.istitle: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string.isalnum: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string.rindex: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string.partition: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string.capitalize: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97" name="Google Shape;397;p26"/>
          <p:cNvCxnSpPr/>
          <p:nvPr/>
        </p:nvCxnSpPr>
        <p:spPr>
          <a:xfrm>
            <a:off x="3731040" y="2356701"/>
            <a:ext cx="1477389" cy="10722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98" name="Google Shape;398;p26"/>
          <p:cNvCxnSpPr/>
          <p:nvPr/>
        </p:nvCxnSpPr>
        <p:spPr>
          <a:xfrm>
            <a:off x="3731039" y="2892850"/>
            <a:ext cx="1477390" cy="149061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99" name="Google Shape;399;p26"/>
          <p:cNvCxnSpPr/>
          <p:nvPr/>
        </p:nvCxnSpPr>
        <p:spPr>
          <a:xfrm rot="10800000" flipH="1">
            <a:off x="3731039" y="2422689"/>
            <a:ext cx="1477390" cy="100631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0" name="Google Shape;400;p26"/>
          <p:cNvCxnSpPr/>
          <p:nvPr/>
        </p:nvCxnSpPr>
        <p:spPr>
          <a:xfrm>
            <a:off x="3731039" y="3883843"/>
            <a:ext cx="1477390" cy="97096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1" name="Google Shape;401;p26"/>
          <p:cNvCxnSpPr/>
          <p:nvPr/>
        </p:nvCxnSpPr>
        <p:spPr>
          <a:xfrm rot="10800000" flipH="1">
            <a:off x="3731039" y="3054285"/>
            <a:ext cx="1477390" cy="132917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2" name="Google Shape;402;p26"/>
          <p:cNvCxnSpPr/>
          <p:nvPr/>
        </p:nvCxnSpPr>
        <p:spPr>
          <a:xfrm>
            <a:off x="3731039" y="4854804"/>
            <a:ext cx="1477390" cy="67873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3" name="Google Shape;403;p26"/>
          <p:cNvCxnSpPr/>
          <p:nvPr/>
        </p:nvCxnSpPr>
        <p:spPr>
          <a:xfrm>
            <a:off x="3731039" y="5392132"/>
            <a:ext cx="1477390" cy="109350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4" name="Google Shape;404;p26"/>
          <p:cNvCxnSpPr/>
          <p:nvPr/>
        </p:nvCxnSpPr>
        <p:spPr>
          <a:xfrm rot="10800000" flipH="1">
            <a:off x="3731039" y="4015819"/>
            <a:ext cx="1477390" cy="183822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5" name="Google Shape;405;p26"/>
          <p:cNvCxnSpPr/>
          <p:nvPr/>
        </p:nvCxnSpPr>
        <p:spPr>
          <a:xfrm rot="10800000" flipH="1">
            <a:off x="3731039" y="5995447"/>
            <a:ext cx="1477390" cy="28511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06" name="Google Shape;406;p26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 THE METHOD WITH ITS DESCRIPTION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7" name="Google Shape;407;p26"/>
          <p:cNvGraphicFramePr/>
          <p:nvPr/>
        </p:nvGraphicFramePr>
        <p:xfrm>
          <a:off x="5208429" y="1473852"/>
          <a:ext cx="6606325" cy="52966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60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a copy of the string where all occurrences of a substring is replaced with another substring.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the string is a titlecased string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Concatenation of the ascii_lowercase and ascii_uppercase constants.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splits the string at the first occurrence of the separator and returns a tuple.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ASCII characters having punctuation characters.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all characters in a string are decimal.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true if all the characters in a given string are alphanumeric.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 a word with its first character capitalized.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Returns the highest index of the substring inside the string if substring is found.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START CODING</a:t>
            </a:r>
            <a:endParaRPr/>
          </a:p>
        </p:txBody>
      </p:sp>
      <p:pic>
        <p:nvPicPr>
          <p:cNvPr id="413" name="Google Shape;413;p27" descr="A person sitting on the keyboard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81437" y="1714892"/>
            <a:ext cx="10356799" cy="4487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27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57768" y="561662"/>
            <a:ext cx="1047646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1</a:t>
            </a:r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body" idx="1"/>
          </p:nvPr>
        </p:nvSpPr>
        <p:spPr>
          <a:xfrm>
            <a:off x="876136" y="1602840"/>
            <a:ext cx="8200969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Write a Python program to calculate the length of a string.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Print the length of a string.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graphicFrame>
        <p:nvGraphicFramePr>
          <p:cNvPr id="421" name="Google Shape;421;p28"/>
          <p:cNvGraphicFramePr/>
          <p:nvPr/>
        </p:nvGraphicFramePr>
        <p:xfrm>
          <a:off x="876136" y="4465231"/>
          <a:ext cx="7842750" cy="1831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coder123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</a:rPr>
                        <a:t>programming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</a:rPr>
                        <a:t>11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22" name="Google Shape;422;p28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428" name="Google Shape;4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9326" y="1779638"/>
            <a:ext cx="3709605" cy="2382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29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895300" y="577440"/>
            <a:ext cx="10401399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2</a:t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838079" y="1312177"/>
            <a:ext cx="10690901" cy="531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a Python script that takes input from the user and displays that input back in upper and lower cases.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a string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Print the string in both upper and lower case.</a:t>
            </a:r>
            <a:endParaRPr sz="2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Cases: </a:t>
            </a:r>
            <a:endParaRPr/>
          </a:p>
        </p:txBody>
      </p:sp>
      <p:graphicFrame>
        <p:nvGraphicFramePr>
          <p:cNvPr id="436" name="Google Shape;436;p30"/>
          <p:cNvGraphicFramePr/>
          <p:nvPr/>
        </p:nvGraphicFramePr>
        <p:xfrm>
          <a:off x="970055" y="4324123"/>
          <a:ext cx="7842750" cy="16704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talentio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Your input in upper case TALENTIO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Your input in lower case talentio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Your input in upper case PYTHON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Your input in lower case python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37" name="Google Shape;437;p30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443" name="Google Shape;443;p31"/>
          <p:cNvPicPr preferRelativeResize="0"/>
          <p:nvPr/>
        </p:nvPicPr>
        <p:blipFill rotWithShape="1">
          <a:blip r:embed="rId3">
            <a:alphaModFix/>
          </a:blip>
          <a:srcRect t="5163"/>
          <a:stretch/>
        </p:blipFill>
        <p:spPr>
          <a:xfrm>
            <a:off x="2501044" y="2089175"/>
            <a:ext cx="7188591" cy="133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31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>
            <a:spLocks noGrp="1"/>
          </p:cNvSpPr>
          <p:nvPr>
            <p:ph type="title"/>
          </p:nvPr>
        </p:nvSpPr>
        <p:spPr>
          <a:xfrm>
            <a:off x="897657" y="577440"/>
            <a:ext cx="1039668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3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838080" y="1495722"/>
            <a:ext cx="9870769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swap cases of a given string.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swapped cases of given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1" name="Google Shape;451;p32"/>
          <p:cNvGraphicFramePr/>
          <p:nvPr/>
        </p:nvGraphicFramePr>
        <p:xfrm>
          <a:off x="955915" y="4445533"/>
          <a:ext cx="7842750" cy="1449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CoDeR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cOdEr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tAlEnTiO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TaLeNtIo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52" name="Google Shape;452;p32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458" name="Google Shape;458;p33"/>
          <p:cNvPicPr preferRelativeResize="0"/>
          <p:nvPr/>
        </p:nvPicPr>
        <p:blipFill rotWithShape="1">
          <a:blip r:embed="rId3">
            <a:alphaModFix/>
          </a:blip>
          <a:srcRect t="1833"/>
          <a:stretch/>
        </p:blipFill>
        <p:spPr>
          <a:xfrm>
            <a:off x="3632650" y="1766875"/>
            <a:ext cx="5148775" cy="4042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33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7AE404-F53C-4735-90DA-9C6418336C94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5885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F10AA8F-EC3A-4928-8625-C9FFA37ECE0A}"/>
              </a:ext>
            </a:extLst>
          </p:cNvPr>
          <p:cNvSpPr/>
          <p:nvPr/>
        </p:nvSpPr>
        <p:spPr>
          <a:xfrm>
            <a:off x="1033463" y="630238"/>
            <a:ext cx="10117137" cy="557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Performing Calculations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79D35-CDC5-4C98-946A-EE74F099D27E}"/>
              </a:ext>
            </a:extLst>
          </p:cNvPr>
          <p:cNvSpPr/>
          <p:nvPr/>
        </p:nvSpPr>
        <p:spPr>
          <a:xfrm>
            <a:off x="838200" y="1371600"/>
            <a:ext cx="9745663" cy="3816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straightforward mathematical calculations in Python, you can use the built-in mathematical operators, such as addition (+), subtraction (-), division (/), and multiplication (*). But more advanced operations, such as exponential, logarithmic, trigonometric, or power functions, are not built in.</a:t>
            </a:r>
          </a:p>
          <a:p>
            <a:pPr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Python provides a module specifically designed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higher-level mathematical operations: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module.</a:t>
            </a:r>
          </a:p>
          <a:p>
            <a:pPr>
              <a:defRPr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Command to import the math module is:</a:t>
            </a:r>
          </a:p>
          <a:p>
            <a:pPr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 import math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47771-A56C-4D3D-B4A2-1C86BBDCE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498850"/>
            <a:ext cx="58293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>
            <a:spLocks noGrp="1"/>
          </p:cNvSpPr>
          <p:nvPr>
            <p:ph type="title"/>
          </p:nvPr>
        </p:nvSpPr>
        <p:spPr>
          <a:xfrm>
            <a:off x="978618" y="577440"/>
            <a:ext cx="1037398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4</a:t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978618" y="1400664"/>
            <a:ext cx="10528754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remove all consecutive duplicates from a given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string after removing all consecutive duplicates.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6" name="Google Shape;466;p34"/>
          <p:cNvGraphicFramePr/>
          <p:nvPr/>
        </p:nvGraphicFramePr>
        <p:xfrm>
          <a:off x="1138874" y="4193216"/>
          <a:ext cx="7826900" cy="1285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9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aabcsa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"abcsa"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pqqrrsrt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"pqrsrt"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67" name="Google Shape;467;p34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473" name="Google Shape;473;p35"/>
          <p:cNvPicPr preferRelativeResize="0"/>
          <p:nvPr/>
        </p:nvPicPr>
        <p:blipFill rotWithShape="1">
          <a:blip r:embed="rId3">
            <a:alphaModFix/>
          </a:blip>
          <a:srcRect t="2437"/>
          <a:stretch/>
        </p:blipFill>
        <p:spPr>
          <a:xfrm>
            <a:off x="3046598" y="1832864"/>
            <a:ext cx="6383493" cy="2103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5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>
            <a:spLocks noGrp="1"/>
          </p:cNvSpPr>
          <p:nvPr>
            <p:ph type="title"/>
          </p:nvPr>
        </p:nvSpPr>
        <p:spPr>
          <a:xfrm>
            <a:off x="914400" y="577440"/>
            <a:ext cx="104382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5</a:t>
            </a:r>
            <a:endParaRPr/>
          </a:p>
        </p:txBody>
      </p:sp>
      <p:sp>
        <p:nvSpPr>
          <p:cNvPr id="480" name="Google Shape;480;p36"/>
          <p:cNvSpPr txBox="1"/>
          <p:nvPr/>
        </p:nvSpPr>
        <p:spPr>
          <a:xfrm>
            <a:off x="838080" y="1366922"/>
            <a:ext cx="10438200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move all spaces to the front of a given string in single traversal.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string after eliminating spaces.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36"/>
          <p:cNvGraphicFramePr/>
          <p:nvPr/>
        </p:nvGraphicFramePr>
        <p:xfrm>
          <a:off x="980736" y="4511621"/>
          <a:ext cx="7842750" cy="13877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program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 pythonprogram"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try catch exception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  trycatchexception"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82" name="Google Shape;482;p36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488" name="Google Shape;488;p37"/>
          <p:cNvPicPr preferRelativeResize="0"/>
          <p:nvPr/>
        </p:nvPicPr>
        <p:blipFill rotWithShape="1">
          <a:blip r:embed="rId3">
            <a:alphaModFix/>
          </a:blip>
          <a:srcRect t="1768"/>
          <a:stretch/>
        </p:blipFill>
        <p:spPr>
          <a:xfrm>
            <a:off x="2590776" y="1851719"/>
            <a:ext cx="5624713" cy="2475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37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6</a:t>
            </a:r>
            <a:endParaRPr/>
          </a:p>
        </p:txBody>
      </p:sp>
      <p:sp>
        <p:nvSpPr>
          <p:cNvPr id="495" name="Google Shape;495;p38"/>
          <p:cNvSpPr txBox="1"/>
          <p:nvPr/>
        </p:nvSpPr>
        <p:spPr>
          <a:xfrm>
            <a:off x="838080" y="1305084"/>
            <a:ext cx="11049120" cy="26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create a string from two given strings concatenating uncommon characters of the said strings.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new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6" name="Google Shape;496;p38"/>
          <p:cNvGraphicFramePr/>
          <p:nvPr/>
        </p:nvGraphicFramePr>
        <p:xfrm>
          <a:off x="943030" y="4308250"/>
          <a:ext cx="7842750" cy="2407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Talentio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Solution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TaSu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ythngam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97" name="Google Shape;497;p38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 t="1975"/>
          <a:stretch/>
        </p:blipFill>
        <p:spPr>
          <a:xfrm>
            <a:off x="1742549" y="1712163"/>
            <a:ext cx="8706901" cy="343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39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7</a:t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838079" y="1556620"/>
            <a:ext cx="10804023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find the maximum occurring character in a given string.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maximum occuring character.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1" name="Google Shape;511;p40"/>
          <p:cNvGraphicFramePr/>
          <p:nvPr/>
        </p:nvGraphicFramePr>
        <p:xfrm>
          <a:off x="1003941" y="4374888"/>
          <a:ext cx="7842750" cy="1340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Treat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Tunnel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12" name="Google Shape;512;p40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 rotWithShape="1">
          <a:blip r:embed="rId3">
            <a:alphaModFix/>
          </a:blip>
          <a:srcRect t="2128"/>
          <a:stretch/>
        </p:blipFill>
        <p:spPr>
          <a:xfrm>
            <a:off x="4072328" y="1765089"/>
            <a:ext cx="4220608" cy="3839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41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8</a:t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838080" y="1521719"/>
            <a:ext cx="11077400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check whether a string contains all letters of the alphabet.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whether the string contains all alphabets.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 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6" name="Google Shape;526;p42"/>
          <p:cNvGraphicFramePr/>
          <p:nvPr/>
        </p:nvGraphicFramePr>
        <p:xfrm>
          <a:off x="952456" y="4243839"/>
          <a:ext cx="7842750" cy="14650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quick brown fox jumps over the lazy dog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Turn over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27" name="Google Shape;527;p42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533" name="Google Shape;533;p43"/>
          <p:cNvPicPr preferRelativeResize="0"/>
          <p:nvPr/>
        </p:nvPicPr>
        <p:blipFill rotWithShape="1">
          <a:blip r:embed="rId3">
            <a:alphaModFix/>
          </a:blip>
          <a:srcRect t="5183"/>
          <a:stretch/>
        </p:blipFill>
        <p:spPr>
          <a:xfrm>
            <a:off x="3402931" y="1910066"/>
            <a:ext cx="5758852" cy="180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43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F85413-7F76-4C66-8B49-F1EA630C4AF1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5885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611DBFB-DC8E-4D55-A1C3-6DF56E5869AF}"/>
              </a:ext>
            </a:extLst>
          </p:cNvPr>
          <p:cNvSpPr/>
          <p:nvPr/>
        </p:nvSpPr>
        <p:spPr>
          <a:xfrm>
            <a:off x="838200" y="646113"/>
            <a:ext cx="10117138" cy="557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38916" name="Rectangle 1">
            <a:extLst>
              <a:ext uri="{FF2B5EF4-FFF2-40B4-BE49-F238E27FC236}">
                <a16:creationId xmlns:a16="http://schemas.microsoft.com/office/drawing/2014/main" id="{F2B0701D-554F-498A-820C-AEF5EDB68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325"/>
            <a:ext cx="931227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</a:rPr>
              <a:t>Example 1: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B050"/>
                </a:solidFill>
                <a:latin typeface="Calibri" panose="020F0502020204030204" pitchFamily="34" charset="0"/>
              </a:rPr>
              <a:t>Using Arthematic Operators</a:t>
            </a:r>
            <a:endParaRPr lang="en-IN" altLang="en-US" sz="2200" b="1" u="sng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#Store input numbers: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num1 = input('Enter first number: ')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num2 = input('Enter second number: ')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Add two numbers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sum = float(num1) + float(num2)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Subtract two numbers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min = float(num1) - float(num2)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Multiply two numbers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mul = float(num1) * float(num2)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#Divide two numbers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div = float(num1) / float(num2)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Display the sum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print('The sum of {0} and {1} is {2}'.format(num1, num2, sum))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9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9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9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9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9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9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9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9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9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9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9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9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9</a:t>
            </a:r>
            <a:endParaRPr/>
          </a:p>
        </p:txBody>
      </p:sp>
      <p:sp>
        <p:nvSpPr>
          <p:cNvPr id="540" name="Google Shape;540;p44"/>
          <p:cNvSpPr txBox="1"/>
          <p:nvPr/>
        </p:nvSpPr>
        <p:spPr>
          <a:xfrm>
            <a:off x="838080" y="1398158"/>
            <a:ext cx="10002745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convert a string in a list.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list after converting the string to list.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1" name="Google Shape;541;p44"/>
          <p:cNvGraphicFramePr/>
          <p:nvPr/>
        </p:nvGraphicFramePr>
        <p:xfrm>
          <a:off x="929067" y="4237684"/>
          <a:ext cx="7819000" cy="1831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Input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Sample Output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"python programmer"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["python" , "programmer"]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Coding challenge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["Coding","challenge"]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42" name="Google Shape;542;p44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548" name="Google Shape;548;p45"/>
          <p:cNvPicPr preferRelativeResize="0"/>
          <p:nvPr/>
        </p:nvPicPr>
        <p:blipFill rotWithShape="1">
          <a:blip r:embed="rId3">
            <a:alphaModFix/>
          </a:blip>
          <a:srcRect t="11841"/>
          <a:stretch/>
        </p:blipFill>
        <p:spPr>
          <a:xfrm>
            <a:off x="4130826" y="2423177"/>
            <a:ext cx="3120980" cy="936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5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PROBLEM STATEMENT 10</a:t>
            </a:r>
            <a:endParaRPr/>
          </a:p>
        </p:txBody>
      </p:sp>
      <p:sp>
        <p:nvSpPr>
          <p:cNvPr id="555" name="Google Shape;555;p46"/>
          <p:cNvSpPr txBox="1"/>
          <p:nvPr/>
        </p:nvSpPr>
        <p:spPr>
          <a:xfrm>
            <a:off x="838080" y="1354341"/>
            <a:ext cx="10775743" cy="313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Python program to remove the characters which have odd index values of a given string.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Format: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a string.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Format: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 string after removing odd characters.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Cases: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6" name="Google Shape;556;p46"/>
          <p:cNvGraphicFramePr/>
          <p:nvPr/>
        </p:nvGraphicFramePr>
        <p:xfrm>
          <a:off x="952456" y="4490109"/>
          <a:ext cx="7842750" cy="219785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70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Input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Output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abcde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"ace"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player</a:t>
                      </a:r>
                      <a:endParaRPr/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"pae"</a:t>
                      </a:r>
                      <a:endParaRPr/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57" name="Google Shape;557;p46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 txBox="1">
            <a:spLocks noGrp="1"/>
          </p:cNvSpPr>
          <p:nvPr>
            <p:ph type="title"/>
          </p:nvPr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pic>
        <p:nvPicPr>
          <p:cNvPr id="563" name="Google Shape;563;p47"/>
          <p:cNvPicPr preferRelativeResize="0"/>
          <p:nvPr/>
        </p:nvPicPr>
        <p:blipFill rotWithShape="1">
          <a:blip r:embed="rId3">
            <a:alphaModFix/>
          </a:blip>
          <a:srcRect t="3892"/>
          <a:stretch/>
        </p:blipFill>
        <p:spPr>
          <a:xfrm>
            <a:off x="3802659" y="1802796"/>
            <a:ext cx="4586681" cy="3107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7"/>
          <p:cNvCxnSpPr/>
          <p:nvPr/>
        </p:nvCxnSpPr>
        <p:spPr>
          <a:xfrm>
            <a:off x="838080" y="125308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800" b="1" dirty="0"/>
              <a:t> Questions</a:t>
            </a:r>
            <a:endParaRPr lang="en-US" sz="8800" b="1" dirty="0"/>
          </a:p>
        </p:txBody>
      </p:sp>
      <p:pic>
        <p:nvPicPr>
          <p:cNvPr id="9218" name="Picture 2" descr="C:\Users\lenovo\Desktop\ques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43450" y="3097371"/>
            <a:ext cx="2705100" cy="1531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67487" y="2484408"/>
            <a:ext cx="657221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8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</a:t>
            </a:r>
            <a:r>
              <a:rPr lang="en-IN" sz="88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You</a:t>
            </a:r>
            <a:endParaRPr lang="en-US" sz="8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5A32CD-F9B1-428F-BC16-42F8B3A3316F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5885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4974F2D-3889-477B-A1A2-68B7678FB309}"/>
              </a:ext>
            </a:extLst>
          </p:cNvPr>
          <p:cNvSpPr/>
          <p:nvPr/>
        </p:nvSpPr>
        <p:spPr>
          <a:xfrm>
            <a:off x="838200" y="646113"/>
            <a:ext cx="10117138" cy="557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39940" name="Rectangle 1">
            <a:extLst>
              <a:ext uri="{FF2B5EF4-FFF2-40B4-BE49-F238E27FC236}">
                <a16:creationId xmlns:a16="http://schemas.microsoft.com/office/drawing/2014/main" id="{D867B83D-75FF-4F5D-9480-274F6A7B3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03325"/>
            <a:ext cx="1026477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70C0"/>
                </a:solidFill>
                <a:latin typeface="Calibri" panose="020F0502020204030204" pitchFamily="34" charset="0"/>
              </a:rPr>
              <a:t>Cont.,.</a:t>
            </a:r>
            <a:endParaRPr lang="en-IN" altLang="en-US" sz="220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Display the subtraction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print('The subtraction of {0} and {1} is {2}'.format(num1, num2, min))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Display the multiplication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print('The multiplication of {0} and {1} is {2}'.format(num1, num2, mul))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</a:rPr>
              <a:t># Display the division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print('The division of {0} and {1} is {2}'.format(num1, num2, div))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latin typeface="Calibri" panose="020F0502020204030204" pitchFamily="34" charset="0"/>
              </a:rPr>
              <a:t>Output: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Enter first number: 10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Enter second number: 20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The sum of 10 and 20 is 30.0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The subtraction of 10 and 20 is -10.0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The multiplication of 10 and 20 is 200.0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</a:rPr>
              <a:t>The division of 10 and 20 is 0.5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9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9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9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F74AD0-2363-4BEF-ACF9-9CE45D137235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5885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E219E64-7A2B-4A92-84CC-5D04352ED656}"/>
              </a:ext>
            </a:extLst>
          </p:cNvPr>
          <p:cNvSpPr/>
          <p:nvPr/>
        </p:nvSpPr>
        <p:spPr>
          <a:xfrm>
            <a:off x="838200" y="646113"/>
            <a:ext cx="10117138" cy="557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BA5697-E160-4779-9AF4-5B2AF8505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87450"/>
            <a:ext cx="93122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math.log10()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import math 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x=13  # small value of of x 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print('log10(x) is :', math.log10(x))    </a:t>
            </a: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math.exp()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import math 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number = 5e-2  # small value of of x 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print('The given number (x) is :', number) 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print('e^x (using exp() function) is :', math.exp(number)-1)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 b="1" u="sng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EB92AF-AD88-45BA-9FD6-E8C8C8541276}"/>
              </a:ext>
            </a:extLst>
          </p:cNvPr>
          <p:cNvSpPr/>
          <p:nvPr/>
        </p:nvSpPr>
        <p:spPr>
          <a:xfrm>
            <a:off x="4206875" y="5381625"/>
            <a:ext cx="7789863" cy="12541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2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given number (x) is : 0.05</a:t>
            </a:r>
          </a:p>
          <a:p>
            <a:pPr>
              <a:defRPr/>
            </a:pP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e^x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(using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function) is : 0.05127109637602412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46BEB7-2DEA-4DBB-AFF8-B52ED869012F}"/>
              </a:ext>
            </a:extLst>
          </p:cNvPr>
          <p:cNvSpPr/>
          <p:nvPr/>
        </p:nvSpPr>
        <p:spPr>
          <a:xfrm>
            <a:off x="6970713" y="2046288"/>
            <a:ext cx="4137025" cy="12541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" sz="2200" b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IN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log10(x) is : 1.1139433523068367 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3FADD7-93FC-4D69-B46F-23E31C2AF143}"/>
              </a:ext>
            </a:extLst>
          </p:cNvPr>
          <p:cNvCxnSpPr>
            <a:cxnSpLocks/>
          </p:cNvCxnSpPr>
          <p:nvPr/>
        </p:nvCxnSpPr>
        <p:spPr>
          <a:xfrm>
            <a:off x="838200" y="1187450"/>
            <a:ext cx="9588500" cy="158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629C1A-5F6A-4CA6-81E2-2654ACA80A3B}"/>
              </a:ext>
            </a:extLst>
          </p:cNvPr>
          <p:cNvSpPr/>
          <p:nvPr/>
        </p:nvSpPr>
        <p:spPr>
          <a:xfrm>
            <a:off x="838200" y="646113"/>
            <a:ext cx="10117138" cy="557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58F662-17E9-4D79-9639-5F9C27F42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187450"/>
            <a:ext cx="9312275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</a:t>
            </a:r>
            <a:r>
              <a:rPr lang="en-US" altLang="en-US" sz="2200" b="1" u="sng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math.pow(x,y)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import math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number = math.pow(10,2)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power of number:",number)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power of number: 100.0</a:t>
            </a: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 </a:t>
            </a:r>
            <a:r>
              <a:rPr lang="en-US" altLang="en-US" sz="2200" b="1" u="sng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math.exp()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import math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number = math.factorial(7)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factorial of number:",number)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 b="1" u="sng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factorial of number: 5040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 b="1" u="sng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E50FEB-D0A4-468F-8548-99941BC9D141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53D659-D60C-44D7-AA2F-D51A55F96D93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16" name="TextBox 13">
            <a:extLst>
              <a:ext uri="{FF2B5EF4-FFF2-40B4-BE49-F238E27FC236}">
                <a16:creationId xmlns:a16="http://schemas.microsoft.com/office/drawing/2014/main" id="{DAD9447F-163C-4788-8CAE-546E0912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17" name="TextBox 14">
            <a:extLst>
              <a:ext uri="{FF2B5EF4-FFF2-40B4-BE49-F238E27FC236}">
                <a16:creationId xmlns:a16="http://schemas.microsoft.com/office/drawing/2014/main" id="{958B99B8-DF03-42CA-9A30-CEDDE2A34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838" y="669925"/>
            <a:ext cx="85137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43" name="TextBox 14">
            <a:extLst>
              <a:ext uri="{FF2B5EF4-FFF2-40B4-BE49-F238E27FC236}">
                <a16:creationId xmlns:a16="http://schemas.microsoft.com/office/drawing/2014/main" id="{06A49783-31D2-41A0-BF03-003F85769EB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92163" y="1309688"/>
            <a:ext cx="100584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types: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sz="2100">
                <a:latin typeface="Calibri" panose="020F0502020204030204" pitchFamily="34" charset="0"/>
                <a:cs typeface="Calibri" panose="020F0502020204030204" pitchFamily="34" charset="0"/>
              </a:rPr>
              <a:t>Variables can hold values, and every value has a data-type. Python is a dynamically typed language and hence we do not need to define the type of the variable while declaring it. The interpreter implicitly binds the value with its type.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D1C269-0898-49C1-945D-FA8D993E4E32}"/>
              </a:ext>
            </a:extLst>
          </p:cNvPr>
          <p:cNvSpPr/>
          <p:nvPr/>
        </p:nvSpPr>
        <p:spPr>
          <a:xfrm>
            <a:off x="1260475" y="3305175"/>
            <a:ext cx="2338388" cy="24939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DATA TYPES</a:t>
            </a:r>
            <a:endParaRPr lang="en-I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DB6F62-67C0-4536-96E7-514748721622}"/>
              </a:ext>
            </a:extLst>
          </p:cNvPr>
          <p:cNvSpPr/>
          <p:nvPr/>
        </p:nvSpPr>
        <p:spPr>
          <a:xfrm>
            <a:off x="4530725" y="2509838"/>
            <a:ext cx="212883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1EA62C-9C2C-4C01-B5C2-47D44E2FD96B}"/>
              </a:ext>
            </a:extLst>
          </p:cNvPr>
          <p:cNvSpPr/>
          <p:nvPr/>
        </p:nvSpPr>
        <p:spPr>
          <a:xfrm>
            <a:off x="7451725" y="2484438"/>
            <a:ext cx="2489200" cy="3794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int,float,complex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69D56-B619-4DBF-B5DE-96C4545775A8}"/>
              </a:ext>
            </a:extLst>
          </p:cNvPr>
          <p:cNvSpPr/>
          <p:nvPr/>
        </p:nvSpPr>
        <p:spPr>
          <a:xfrm>
            <a:off x="4530725" y="3065463"/>
            <a:ext cx="212883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C9CB8-9833-4390-B73F-622A5D538236}"/>
              </a:ext>
            </a:extLst>
          </p:cNvPr>
          <p:cNvSpPr/>
          <p:nvPr/>
        </p:nvSpPr>
        <p:spPr>
          <a:xfrm>
            <a:off x="4530725" y="3632200"/>
            <a:ext cx="212883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23AF7-1F29-4A92-822A-30E3BA6EE3A8}"/>
              </a:ext>
            </a:extLst>
          </p:cNvPr>
          <p:cNvSpPr/>
          <p:nvPr/>
        </p:nvSpPr>
        <p:spPr>
          <a:xfrm>
            <a:off x="4530725" y="4259263"/>
            <a:ext cx="2128838" cy="3857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85495-A3E0-47BA-A8E2-6791D6F2ABAE}"/>
              </a:ext>
            </a:extLst>
          </p:cNvPr>
          <p:cNvSpPr/>
          <p:nvPr/>
        </p:nvSpPr>
        <p:spPr>
          <a:xfrm>
            <a:off x="4530725" y="4921250"/>
            <a:ext cx="2128838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EA261F-AD21-41E6-B0A6-AED290720E62}"/>
              </a:ext>
            </a:extLst>
          </p:cNvPr>
          <p:cNvSpPr/>
          <p:nvPr/>
        </p:nvSpPr>
        <p:spPr>
          <a:xfrm>
            <a:off x="4530725" y="5610225"/>
            <a:ext cx="2128838" cy="3794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513B4A-117F-4344-A4B3-BAEAE0A3D054}"/>
              </a:ext>
            </a:extLst>
          </p:cNvPr>
          <p:cNvSpPr/>
          <p:nvPr/>
        </p:nvSpPr>
        <p:spPr>
          <a:xfrm>
            <a:off x="4530725" y="6251575"/>
            <a:ext cx="2128838" cy="3794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64574AA-D62F-4386-A235-1C92EAD9BE43}"/>
              </a:ext>
            </a:extLst>
          </p:cNvPr>
          <p:cNvSpPr/>
          <p:nvPr/>
        </p:nvSpPr>
        <p:spPr>
          <a:xfrm>
            <a:off x="7451725" y="3065463"/>
            <a:ext cx="250825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E968D47-259A-4F60-A976-469A0A5DCD5E}"/>
              </a:ext>
            </a:extLst>
          </p:cNvPr>
          <p:cNvSpPr/>
          <p:nvPr/>
        </p:nvSpPr>
        <p:spPr>
          <a:xfrm>
            <a:off x="7432675" y="3629025"/>
            <a:ext cx="2508250" cy="3794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list, tuple, range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66C771D-65C5-4A6F-82C3-F6FDCB80AAB5}"/>
              </a:ext>
            </a:extLst>
          </p:cNvPr>
          <p:cNvSpPr/>
          <p:nvPr/>
        </p:nvSpPr>
        <p:spPr>
          <a:xfrm>
            <a:off x="7432675" y="4264025"/>
            <a:ext cx="207645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A3A2B8A-47FE-4382-BA3F-B57EF53FACD1}"/>
              </a:ext>
            </a:extLst>
          </p:cNvPr>
          <p:cNvSpPr/>
          <p:nvPr/>
        </p:nvSpPr>
        <p:spPr>
          <a:xfrm>
            <a:off x="7432675" y="4921250"/>
            <a:ext cx="2076450" cy="381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set, 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frozenset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A9685B2-6BDC-4E3F-B3A4-5A75692DC51D}"/>
              </a:ext>
            </a:extLst>
          </p:cNvPr>
          <p:cNvSpPr/>
          <p:nvPr/>
        </p:nvSpPr>
        <p:spPr>
          <a:xfrm>
            <a:off x="7432675" y="5610225"/>
            <a:ext cx="2076450" cy="3794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F15B7C-D161-43CD-A1DD-95CC68C1901A}"/>
              </a:ext>
            </a:extLst>
          </p:cNvPr>
          <p:cNvSpPr/>
          <p:nvPr/>
        </p:nvSpPr>
        <p:spPr>
          <a:xfrm>
            <a:off x="7432675" y="6251575"/>
            <a:ext cx="3749675" cy="3794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bytes,bytearray,memoryview</a:t>
            </a:r>
            <a:endParaRPr lang="en-I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BEBBF-CFFD-4833-BEE6-A61DF1EEC427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3598863" y="2700338"/>
            <a:ext cx="931862" cy="1852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442F16-6AFA-4F55-9AD3-7A1CA3C06D5D}"/>
              </a:ext>
            </a:extLst>
          </p:cNvPr>
          <p:cNvCxnSpPr>
            <a:stCxn id="2" idx="6"/>
            <a:endCxn id="10" idx="1"/>
          </p:cNvCxnSpPr>
          <p:nvPr/>
        </p:nvCxnSpPr>
        <p:spPr>
          <a:xfrm flipV="1">
            <a:off x="3598863" y="3255963"/>
            <a:ext cx="931862" cy="1296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16" name="Straight Arrow Connector 34815">
            <a:extLst>
              <a:ext uri="{FF2B5EF4-FFF2-40B4-BE49-F238E27FC236}">
                <a16:creationId xmlns:a16="http://schemas.microsoft.com/office/drawing/2014/main" id="{CE2F2645-E7FC-4AA6-AB01-C4753EC3DD89}"/>
              </a:ext>
            </a:extLst>
          </p:cNvPr>
          <p:cNvCxnSpPr>
            <a:stCxn id="2" idx="6"/>
            <a:endCxn id="11" idx="1"/>
          </p:cNvCxnSpPr>
          <p:nvPr/>
        </p:nvCxnSpPr>
        <p:spPr>
          <a:xfrm flipV="1">
            <a:off x="3598863" y="3822700"/>
            <a:ext cx="931862" cy="730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18" name="Straight Arrow Connector 34817">
            <a:extLst>
              <a:ext uri="{FF2B5EF4-FFF2-40B4-BE49-F238E27FC236}">
                <a16:creationId xmlns:a16="http://schemas.microsoft.com/office/drawing/2014/main" id="{3D48A436-36A0-4F22-84FD-795D14DE0B22}"/>
              </a:ext>
            </a:extLst>
          </p:cNvPr>
          <p:cNvCxnSpPr>
            <a:stCxn id="2" idx="6"/>
            <a:endCxn id="12" idx="1"/>
          </p:cNvCxnSpPr>
          <p:nvPr/>
        </p:nvCxnSpPr>
        <p:spPr>
          <a:xfrm flipV="1">
            <a:off x="3598863" y="4452938"/>
            <a:ext cx="931862" cy="100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20" name="Straight Arrow Connector 34819">
            <a:extLst>
              <a:ext uri="{FF2B5EF4-FFF2-40B4-BE49-F238E27FC236}">
                <a16:creationId xmlns:a16="http://schemas.microsoft.com/office/drawing/2014/main" id="{49EDB1AB-80F7-4940-99B4-C6B6156CDEB0}"/>
              </a:ext>
            </a:extLst>
          </p:cNvPr>
          <p:cNvCxnSpPr>
            <a:stCxn id="2" idx="6"/>
            <a:endCxn id="13" idx="1"/>
          </p:cNvCxnSpPr>
          <p:nvPr/>
        </p:nvCxnSpPr>
        <p:spPr>
          <a:xfrm>
            <a:off x="3598863" y="4552950"/>
            <a:ext cx="931862" cy="558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22" name="Straight Arrow Connector 34821">
            <a:extLst>
              <a:ext uri="{FF2B5EF4-FFF2-40B4-BE49-F238E27FC236}">
                <a16:creationId xmlns:a16="http://schemas.microsoft.com/office/drawing/2014/main" id="{317CD1F0-73F1-4C96-B68F-38C01195D226}"/>
              </a:ext>
            </a:extLst>
          </p:cNvPr>
          <p:cNvCxnSpPr>
            <a:stCxn id="2" idx="6"/>
            <a:endCxn id="14" idx="1"/>
          </p:cNvCxnSpPr>
          <p:nvPr/>
        </p:nvCxnSpPr>
        <p:spPr>
          <a:xfrm>
            <a:off x="3598863" y="4552950"/>
            <a:ext cx="931862" cy="1247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24" name="Straight Arrow Connector 34823">
            <a:extLst>
              <a:ext uri="{FF2B5EF4-FFF2-40B4-BE49-F238E27FC236}">
                <a16:creationId xmlns:a16="http://schemas.microsoft.com/office/drawing/2014/main" id="{553E99D9-5B82-45C6-8DBB-CF66C48F6B95}"/>
              </a:ext>
            </a:extLst>
          </p:cNvPr>
          <p:cNvCxnSpPr>
            <a:stCxn id="2" idx="6"/>
            <a:endCxn id="15" idx="1"/>
          </p:cNvCxnSpPr>
          <p:nvPr/>
        </p:nvCxnSpPr>
        <p:spPr>
          <a:xfrm>
            <a:off x="3598863" y="4552950"/>
            <a:ext cx="931862" cy="1889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26" name="Straight Arrow Connector 34825">
            <a:extLst>
              <a:ext uri="{FF2B5EF4-FFF2-40B4-BE49-F238E27FC236}">
                <a16:creationId xmlns:a16="http://schemas.microsoft.com/office/drawing/2014/main" id="{4821BB83-5596-4817-9961-5BB05DF4FBAB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6659563" y="2674938"/>
            <a:ext cx="792162" cy="2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28" name="Straight Arrow Connector 34827">
            <a:extLst>
              <a:ext uri="{FF2B5EF4-FFF2-40B4-BE49-F238E27FC236}">
                <a16:creationId xmlns:a16="http://schemas.microsoft.com/office/drawing/2014/main" id="{624F9CC7-7006-4107-8A76-473EF058717A}"/>
              </a:ext>
            </a:extLst>
          </p:cNvPr>
          <p:cNvCxnSpPr/>
          <p:nvPr/>
        </p:nvCxnSpPr>
        <p:spPr>
          <a:xfrm flipV="1">
            <a:off x="6672263" y="3268663"/>
            <a:ext cx="792162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30" name="Straight Arrow Connector 34829">
            <a:extLst>
              <a:ext uri="{FF2B5EF4-FFF2-40B4-BE49-F238E27FC236}">
                <a16:creationId xmlns:a16="http://schemas.microsoft.com/office/drawing/2014/main" id="{F850A86D-DF31-4F3F-832D-6AADC929439F}"/>
              </a:ext>
            </a:extLst>
          </p:cNvPr>
          <p:cNvCxnSpPr>
            <a:stCxn id="11" idx="3"/>
            <a:endCxn id="27" idx="1"/>
          </p:cNvCxnSpPr>
          <p:nvPr/>
        </p:nvCxnSpPr>
        <p:spPr>
          <a:xfrm flipV="1">
            <a:off x="6659563" y="3817938"/>
            <a:ext cx="773112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32" name="Straight Arrow Connector 34831">
            <a:extLst>
              <a:ext uri="{FF2B5EF4-FFF2-40B4-BE49-F238E27FC236}">
                <a16:creationId xmlns:a16="http://schemas.microsoft.com/office/drawing/2014/main" id="{B220FBE0-94B0-45A6-A1A0-9DA8926525B1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6659563" y="4452938"/>
            <a:ext cx="773112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36" name="Straight Arrow Connector 34835">
            <a:extLst>
              <a:ext uri="{FF2B5EF4-FFF2-40B4-BE49-F238E27FC236}">
                <a16:creationId xmlns:a16="http://schemas.microsoft.com/office/drawing/2014/main" id="{FE7A900E-8FDA-44FD-8E0E-6B1F85293B47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>
            <a:off x="6659563" y="5111750"/>
            <a:ext cx="773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38" name="Straight Arrow Connector 34837">
            <a:extLst>
              <a:ext uri="{FF2B5EF4-FFF2-40B4-BE49-F238E27FC236}">
                <a16:creationId xmlns:a16="http://schemas.microsoft.com/office/drawing/2014/main" id="{A2A80EB0-4F22-4F47-82EA-9575269BB030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6659563" y="5799138"/>
            <a:ext cx="773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40" name="Straight Arrow Connector 34839">
            <a:extLst>
              <a:ext uri="{FF2B5EF4-FFF2-40B4-BE49-F238E27FC236}">
                <a16:creationId xmlns:a16="http://schemas.microsoft.com/office/drawing/2014/main" id="{2CA99853-3C66-46B5-A556-3D6FAC42ED2B}"/>
              </a:ext>
            </a:extLst>
          </p:cNvPr>
          <p:cNvCxnSpPr>
            <a:stCxn id="15" idx="3"/>
            <a:endCxn id="31" idx="1"/>
          </p:cNvCxnSpPr>
          <p:nvPr/>
        </p:nvCxnSpPr>
        <p:spPr>
          <a:xfrm>
            <a:off x="6659563" y="6442075"/>
            <a:ext cx="773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3" grpId="0"/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1D4F0C-F770-4592-920C-067E889027EA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8D23CD-E8EE-4620-8B2D-AEE5C2DD0601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772" name="TextBox 13">
            <a:extLst>
              <a:ext uri="{FF2B5EF4-FFF2-40B4-BE49-F238E27FC236}">
                <a16:creationId xmlns:a16="http://schemas.microsoft.com/office/drawing/2014/main" id="{077E1A56-70E9-498B-A853-DB40C07D0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1312863"/>
            <a:ext cx="10656887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Integer value can be any length such as integers 10, 2, 29, -20, -150 etc. Python has no restriction on the length of an integer. Its value belongs to int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Float is used to store floating-point numbers like 1.9, 9.902, 15.2, etc. It is accurate upto 15 decimal points.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A complex number contains an ordered pair, i.e., x + iy where x and y denote the real and imaginary parts, respectively. The complex numbers like 2.14j, 2.0 + 2.3j, etc.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endParaRPr lang="en-IN" altLang="en-US" sz="2200" b="1" u="sng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a = 5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type of a", type(a))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b = 40.5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type of b", type(b))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c = 1+3j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print("The type of c", type(c))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13" name="TextBox 14">
            <a:extLst>
              <a:ext uri="{FF2B5EF4-FFF2-40B4-BE49-F238E27FC236}">
                <a16:creationId xmlns:a16="http://schemas.microsoft.com/office/drawing/2014/main" id="{FB54226E-D25B-404D-A7D8-6CC0F5749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738" y="687388"/>
            <a:ext cx="955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Numeric Data Type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D39D53-49AD-489D-85F0-240833785CC9}"/>
              </a:ext>
            </a:extLst>
          </p:cNvPr>
          <p:cNvSpPr/>
          <p:nvPr/>
        </p:nvSpPr>
        <p:spPr>
          <a:xfrm>
            <a:off x="5821363" y="4437063"/>
            <a:ext cx="4727575" cy="16462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22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type of a &lt;class '</a:t>
            </a: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'&gt;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type of b &lt;class 'float'&gt;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type of c &lt;class 'complex'&gt;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657D4A-BA1F-4521-BE95-DF8789E4B35C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64D5C5-9255-48D0-A8CF-254EC6A5C289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60" name="TextBox 13">
            <a:extLst>
              <a:ext uri="{FF2B5EF4-FFF2-40B4-BE49-F238E27FC236}">
                <a16:creationId xmlns:a16="http://schemas.microsoft.com/office/drawing/2014/main" id="{7370E9A3-6923-4B3D-94C6-AD484AD7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1" name="TextBox 14">
            <a:extLst>
              <a:ext uri="{FF2B5EF4-FFF2-40B4-BE49-F238E27FC236}">
                <a16:creationId xmlns:a16="http://schemas.microsoft.com/office/drawing/2014/main" id="{1C28B5C9-FDE2-44F8-ADC5-0164CA290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38" y="663575"/>
            <a:ext cx="609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PYTHON STRING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31" name="TextBox 9">
            <a:extLst>
              <a:ext uri="{FF2B5EF4-FFF2-40B4-BE49-F238E27FC236}">
                <a16:creationId xmlns:a16="http://schemas.microsoft.com/office/drawing/2014/main" id="{34A96C24-130D-45EC-AB21-B7E82B52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1187450"/>
            <a:ext cx="10514013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String: 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Python string is the collection of the characters surrounded by single quotes, double quotes, or triple quotes. The computer does not understand the characters; internally, it stores manipulated character as the combination of the 0's and 1's.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b="1" u="sng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N" altLang="en-US" sz="2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 = "Hi Python !"  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of a string:</a:t>
            </a:r>
            <a:endParaRPr lang="en-IN" altLang="en-US" sz="2200" b="1" u="sng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We can assign a string by enclosing the characters in single-quotes or double- quotes.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#Using single quotes  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str1 = 'Hello Python'  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(str1)  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#Using double quotes  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str2 = "Hello Python"  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(str2)  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368D66-71B1-41D6-90F7-76884ADEEB50}"/>
              </a:ext>
            </a:extLst>
          </p:cNvPr>
          <p:cNvSpPr/>
          <p:nvPr/>
        </p:nvSpPr>
        <p:spPr>
          <a:xfrm>
            <a:off x="4237038" y="4951413"/>
            <a:ext cx="2090737" cy="1149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algn="ctr"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 Python</a:t>
            </a:r>
          </a:p>
          <a:p>
            <a:pPr algn="ctr"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Hello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6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6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6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9D4228B-BE5B-4D90-89D2-B0C8F96A01C9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B70E2-BBB8-460B-B11A-86DA0348D607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60" name="TextBox 13">
            <a:extLst>
              <a:ext uri="{FF2B5EF4-FFF2-40B4-BE49-F238E27FC236}">
                <a16:creationId xmlns:a16="http://schemas.microsoft.com/office/drawing/2014/main" id="{07065481-9219-4600-8D8E-B2638CEE6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61" name="TextBox 14">
            <a:extLst>
              <a:ext uri="{FF2B5EF4-FFF2-40B4-BE49-F238E27FC236}">
                <a16:creationId xmlns:a16="http://schemas.microsoft.com/office/drawing/2014/main" id="{E102ACC0-A922-4283-AD98-34469190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593725"/>
            <a:ext cx="85137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Advantages of Python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43" name="TextBox 14">
            <a:extLst>
              <a:ext uri="{FF2B5EF4-FFF2-40B4-BE49-F238E27FC236}">
                <a16:creationId xmlns:a16="http://schemas.microsoft.com/office/drawing/2014/main" id="{F5346D8B-C56B-4D18-9355-1D11C26369E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38200" y="1314450"/>
            <a:ext cx="10058400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19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is Interpreted</a:t>
            </a:r>
            <a:r>
              <a:rPr lang="en-US" altLang="en-US" sz="1900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− Python is processed at runtime by the interpreter. You do not need to compile your program before executing it. </a:t>
            </a:r>
            <a:r>
              <a:rPr lang="en-US" altLang="en-US" sz="20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9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is Interactive</a:t>
            </a:r>
            <a:r>
              <a:rPr lang="en-US" altLang="en-US" sz="19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− You can actually sit at a Python prompt and interact with the interpreter directly to write your programs.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9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is Object-Oriented</a:t>
            </a:r>
            <a:r>
              <a:rPr lang="en-US" altLang="en-US" sz="19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− Python supports Object-Oriented style or technique of programming that encapsulates code within objects.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19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is a Beginner's Language</a:t>
            </a:r>
            <a:r>
              <a:rPr lang="en-US" altLang="en-US" sz="19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− Python is a great language for the beginner-level programmers and supports the development of a wide range of applications from simple text processing to WWW browsers to games.</a:t>
            </a:r>
          </a:p>
        </p:txBody>
      </p:sp>
      <p:pic>
        <p:nvPicPr>
          <p:cNvPr id="116738" name="Picture 2" descr="Python vs Swift: Which Language is Better to Learn">
            <a:extLst>
              <a:ext uri="{FF2B5EF4-FFF2-40B4-BE49-F238E27FC236}">
                <a16:creationId xmlns:a16="http://schemas.microsoft.com/office/drawing/2014/main" id="{2D8A8D69-5F08-46D6-83D6-26BCFD53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4443413"/>
            <a:ext cx="93662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16DDD6-5653-4BD6-9914-0C30880465AC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3F662C-9454-48C5-8BE1-A3EC18051C88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508" name="TextBox 13">
            <a:extLst>
              <a:ext uri="{FF2B5EF4-FFF2-40B4-BE49-F238E27FC236}">
                <a16:creationId xmlns:a16="http://schemas.microsoft.com/office/drawing/2014/main" id="{560CF3AE-E215-44D9-BB49-063FCB150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09" name="TextBox 14">
            <a:extLst>
              <a:ext uri="{FF2B5EF4-FFF2-40B4-BE49-F238E27FC236}">
                <a16:creationId xmlns:a16="http://schemas.microsoft.com/office/drawing/2014/main" id="{FBB35E25-1190-4276-B0B2-DA289BFC3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75" y="671513"/>
            <a:ext cx="8513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STRING INDEXING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43" name="TextBox 14">
            <a:extLst>
              <a:ext uri="{FF2B5EF4-FFF2-40B4-BE49-F238E27FC236}">
                <a16:creationId xmlns:a16="http://schemas.microsoft.com/office/drawing/2014/main" id="{53A065DB-8661-42D3-94BF-C35F132EC7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81050" y="1289050"/>
            <a:ext cx="100584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Indexing: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Like other languages, the indexing of the Python strings starts from 0. For example, The string "HELLO" is indexed as shown below</a:t>
            </a:r>
          </a:p>
          <a:p>
            <a:pPr>
              <a:buFont typeface="Arial" panose="020B0604020202020204" pitchFamily="34" charset="0"/>
              <a:buNone/>
            </a:pPr>
            <a:b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E2A0F-9534-4BA1-AED3-7D92F00C5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088" y="2189163"/>
            <a:ext cx="3670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Str=“HELLO”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F80142-3305-4B03-9EB0-B0136CD6EE10}"/>
              </a:ext>
            </a:extLst>
          </p:cNvPr>
          <p:cNvGraphicFramePr>
            <a:graphicFrameLocks noGrp="1"/>
          </p:cNvGraphicFramePr>
          <p:nvPr/>
        </p:nvGraphicFramePr>
        <p:xfrm>
          <a:off x="3062288" y="2667000"/>
          <a:ext cx="5251450" cy="55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3" marR="91443" marT="45615" marB="456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3" marR="91443" marT="45615" marB="456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3" marR="91443" marT="45615" marB="456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3" marR="91443" marT="45615" marB="456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3" marR="91443" marT="45615" marB="456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FA1760-141D-4A7C-A4A0-B3C7990CC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2781300"/>
            <a:ext cx="499586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H	    E	      L	        L	          O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0	    1	      2	        3	          4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9DA39-3F8C-4268-A926-8AB1B2647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3887788"/>
            <a:ext cx="1533525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Str[0]=‘H’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Str[1]=‘E’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Str[2]=‘L’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Str[3]=‘L’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Calibri" panose="020F0502020204030204" pitchFamily="34" charset="0"/>
                <a:cs typeface="Calibri" panose="020F0502020204030204" pitchFamily="34" charset="0"/>
              </a:rPr>
              <a:t>Str[4]=‘0’</a:t>
            </a: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IN" altLang="en-US" sz="2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3" grpId="0"/>
      <p:bldP spid="2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F17284-C397-434C-8C2C-4B47ECBBD06D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8D94BB-6497-4D1D-BC54-A75B24DF04A7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772" name="TextBox 13">
            <a:extLst>
              <a:ext uri="{FF2B5EF4-FFF2-40B4-BE49-F238E27FC236}">
                <a16:creationId xmlns:a16="http://schemas.microsoft.com/office/drawing/2014/main" id="{92FE09D6-452F-4F81-8F89-457EC6CD6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1398588"/>
            <a:ext cx="10656887" cy="46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>
              <a:buFont typeface="Arial" panose="020B0604020202020204" pitchFamily="34" charset="0"/>
              <a:buNone/>
            </a:pP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str = "HELLO"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print(str[0])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print(str[1])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print(str[2])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print(str[3])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print(str[4])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# It returns the IndexError because 6th index doesn't exist  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>
                <a:latin typeface="Calibri" panose="020F0502020204030204" pitchFamily="34" charset="0"/>
                <a:cs typeface="Calibri" panose="020F0502020204030204" pitchFamily="34" charset="0"/>
              </a:rPr>
              <a:t>print(str[6])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7" name="TextBox 14">
            <a:extLst>
              <a:ext uri="{FF2B5EF4-FFF2-40B4-BE49-F238E27FC236}">
                <a16:creationId xmlns:a16="http://schemas.microsoft.com/office/drawing/2014/main" id="{ECD4A613-549B-4651-BCA4-59EB396F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8" y="687388"/>
            <a:ext cx="955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STRING INDEXING</a:t>
            </a: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55F27A-E442-4B34-9356-00E900CA30FB}"/>
              </a:ext>
            </a:extLst>
          </p:cNvPr>
          <p:cNvSpPr/>
          <p:nvPr/>
        </p:nvSpPr>
        <p:spPr>
          <a:xfrm>
            <a:off x="4846638" y="1828800"/>
            <a:ext cx="4729162" cy="26479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22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  <a:p>
            <a:pPr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</a:p>
          <a:p>
            <a:pPr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</a:p>
          <a:p>
            <a:pPr>
              <a:defRPr/>
            </a:pPr>
            <a:r>
              <a:rPr lang="en-I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</a:p>
          <a:p>
            <a:pPr>
              <a:defRPr/>
            </a:pPr>
            <a:r>
              <a:rPr lang="en-US" sz="2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IndexError</a:t>
            </a: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string index out of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INDENTATION</a:t>
            </a:r>
            <a:endParaRPr/>
          </a:p>
        </p:txBody>
      </p:sp>
      <p:cxnSp>
        <p:nvCxnSpPr>
          <p:cNvPr id="210" name="Google Shape;210;p35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1" name="Google Shape;211;p35" descr="A screenshot of a social media po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6" t="5538" r="25846" b="9903"/>
          <a:stretch/>
        </p:blipFill>
        <p:spPr>
          <a:xfrm>
            <a:off x="1199589" y="1713174"/>
            <a:ext cx="7377900" cy="4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STATEMENTS</a:t>
            </a:r>
            <a:endParaRPr/>
          </a:p>
        </p:txBody>
      </p:sp>
      <p:cxnSp>
        <p:nvCxnSpPr>
          <p:cNvPr id="309" name="Google Shape;309;p18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0" name="Google Shape;310;p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4184" r="5778"/>
          <a:stretch/>
        </p:blipFill>
        <p:spPr>
          <a:xfrm>
            <a:off x="1922666" y="2212556"/>
            <a:ext cx="8346667" cy="378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cxnSp>
        <p:nvCxnSpPr>
          <p:cNvPr id="316" name="Google Shape;316;p19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186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Conditional statements are also known as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decision-making statements.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For example, check whether the given number is </a:t>
            </a:r>
            <a:r>
              <a:rPr lang="en-US" sz="2200" b="1" i="1"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200" b="1" i="1">
                <a:latin typeface="Calibri"/>
                <a:ea typeface="Calibri"/>
                <a:cs typeface="Calibri"/>
                <a:sym typeface="Calibri"/>
              </a:rPr>
              <a:t>odd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?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l="2120" r="50434" b="7245"/>
          <a:stretch/>
        </p:blipFill>
        <p:spPr>
          <a:xfrm>
            <a:off x="7708886" y="2884414"/>
            <a:ext cx="1266060" cy="185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l="51339" r="2773" b="10378"/>
          <a:stretch/>
        </p:blipFill>
        <p:spPr>
          <a:xfrm>
            <a:off x="7888182" y="4925713"/>
            <a:ext cx="1193003" cy="17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2346" y="3548186"/>
            <a:ext cx="2061690" cy="2061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19"/>
          <p:cNvCxnSpPr/>
          <p:nvPr/>
        </p:nvCxnSpPr>
        <p:spPr>
          <a:xfrm>
            <a:off x="5699311" y="4987349"/>
            <a:ext cx="1441078" cy="33958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22" name="Google Shape;322;p19"/>
          <p:cNvCxnSpPr/>
          <p:nvPr/>
        </p:nvCxnSpPr>
        <p:spPr>
          <a:xfrm rot="10800000" flipH="1">
            <a:off x="5699311" y="3812556"/>
            <a:ext cx="1396626" cy="37747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STATEMENTS IN PYTHON</a:t>
            </a:r>
            <a:endParaRPr/>
          </a:p>
        </p:txBody>
      </p:sp>
      <p:cxnSp>
        <p:nvCxnSpPr>
          <p:cNvPr id="329" name="Google Shape;329;p20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2825225" y="2372873"/>
            <a:ext cx="7098704" cy="3685561"/>
            <a:chOff x="0" y="0"/>
            <a:chExt cx="7098704" cy="3685561"/>
          </a:xfrm>
        </p:grpSpPr>
        <p:sp>
          <p:nvSpPr>
            <p:cNvPr id="331" name="Google Shape;331;p20"/>
            <p:cNvSpPr/>
            <p:nvPr/>
          </p:nvSpPr>
          <p:spPr>
            <a:xfrm>
              <a:off x="0" y="0"/>
              <a:ext cx="5466002" cy="663401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 txBox="1"/>
            <p:nvPr/>
          </p:nvSpPr>
          <p:spPr>
            <a:xfrm>
              <a:off x="19430" y="19430"/>
              <a:ext cx="4672524" cy="6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 statement</a:t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408175" y="755540"/>
              <a:ext cx="5466002" cy="663401"/>
            </a:xfrm>
            <a:prstGeom prst="roundRect">
              <a:avLst>
                <a:gd name="adj" fmla="val 10000"/>
              </a:avLst>
            </a:prstGeom>
            <a:solidFill>
              <a:srgbClr val="665C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 txBox="1"/>
            <p:nvPr/>
          </p:nvSpPr>
          <p:spPr>
            <a:xfrm>
              <a:off x="427605" y="774970"/>
              <a:ext cx="4587756" cy="6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if-else statement</a:t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816351" y="1511080"/>
              <a:ext cx="5466002" cy="663401"/>
            </a:xfrm>
            <a:prstGeom prst="roundRect">
              <a:avLst>
                <a:gd name="adj" fmla="val 10000"/>
              </a:avLst>
            </a:prstGeom>
            <a:solidFill>
              <a:srgbClr val="5665B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 txBox="1"/>
            <p:nvPr/>
          </p:nvSpPr>
          <p:spPr>
            <a:xfrm>
              <a:off x="835781" y="1530510"/>
              <a:ext cx="4587756" cy="6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elif statement</a:t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224526" y="2266620"/>
              <a:ext cx="5466002" cy="663401"/>
            </a:xfrm>
            <a:prstGeom prst="roundRect">
              <a:avLst>
                <a:gd name="adj" fmla="val 10000"/>
              </a:avLst>
            </a:prstGeom>
            <a:solidFill>
              <a:srgbClr val="4F83B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 txBox="1"/>
            <p:nvPr/>
          </p:nvSpPr>
          <p:spPr>
            <a:xfrm>
              <a:off x="1243956" y="2286050"/>
              <a:ext cx="4587756" cy="6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nested if statements</a:t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1632702" y="3022160"/>
              <a:ext cx="5466002" cy="663401"/>
            </a:xfrm>
            <a:prstGeom prst="roundRect">
              <a:avLst>
                <a:gd name="adj" fmla="val 10000"/>
              </a:avLst>
            </a:prstGeom>
            <a:solidFill>
              <a:srgbClr val="4AA9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 txBox="1"/>
            <p:nvPr/>
          </p:nvSpPr>
          <p:spPr>
            <a:xfrm>
              <a:off x="1652132" y="3041590"/>
              <a:ext cx="4587756" cy="6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switchcase</a:t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5034792" y="484651"/>
              <a:ext cx="431210" cy="43121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7D1DF">
                <a:alpha val="89803"/>
              </a:srgbClr>
            </a:solidFill>
            <a:ln w="25400" cap="flat" cmpd="sng">
              <a:solidFill>
                <a:srgbClr val="D7D1DF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 txBox="1"/>
            <p:nvPr/>
          </p:nvSpPr>
          <p:spPr>
            <a:xfrm>
              <a:off x="5131814" y="484651"/>
              <a:ext cx="237166" cy="324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" tIns="31750" rIns="31750" bIns="31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5442967" y="1240191"/>
              <a:ext cx="431210" cy="43121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0CFE1">
                <a:alpha val="89803"/>
              </a:srgbClr>
            </a:solidFill>
            <a:ln w="25400" cap="flat" cmpd="sng">
              <a:solidFill>
                <a:srgbClr val="D0CFE1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 txBox="1"/>
            <p:nvPr/>
          </p:nvSpPr>
          <p:spPr>
            <a:xfrm>
              <a:off x="5539989" y="1240191"/>
              <a:ext cx="237166" cy="324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" tIns="31750" rIns="31750" bIns="31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5851143" y="1984675"/>
              <a:ext cx="431210" cy="43121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ED6E5">
                <a:alpha val="89803"/>
              </a:srgbClr>
            </a:solidFill>
            <a:ln w="25400" cap="flat" cmpd="sng">
              <a:solidFill>
                <a:srgbClr val="CED6E5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 txBox="1"/>
            <p:nvPr/>
          </p:nvSpPr>
          <p:spPr>
            <a:xfrm>
              <a:off x="5948165" y="1984675"/>
              <a:ext cx="237166" cy="324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" tIns="31750" rIns="31750" bIns="31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6259318" y="2747586"/>
              <a:ext cx="431210" cy="43121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CE0E9">
                <a:alpha val="89803"/>
              </a:srgbClr>
            </a:solidFill>
            <a:ln w="25400" cap="flat" cmpd="sng">
              <a:solidFill>
                <a:srgbClr val="CCE0E9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 txBox="1"/>
            <p:nvPr/>
          </p:nvSpPr>
          <p:spPr>
            <a:xfrm>
              <a:off x="6356340" y="2747586"/>
              <a:ext cx="237166" cy="324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" tIns="31750" rIns="31750" bIns="31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None/>
              </a:pP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STATEMENT</a:t>
            </a:r>
            <a:endParaRPr/>
          </a:p>
        </p:txBody>
      </p:sp>
      <p:cxnSp>
        <p:nvCxnSpPr>
          <p:cNvPr id="354" name="Google Shape;354;p21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5" name="Google Shape;35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use if statement to check whether the condition is True or not.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the given condition is true, then the statements inside if clause will be executed.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l="24500" t="18440" r="55260" b="45862"/>
          <a:stretch/>
        </p:blipFill>
        <p:spPr>
          <a:xfrm>
            <a:off x="6570054" y="1825625"/>
            <a:ext cx="438589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AND EXAMPLE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22"/>
          <p:cNvCxnSpPr/>
          <p:nvPr/>
        </p:nvCxnSpPr>
        <p:spPr>
          <a:xfrm>
            <a:off x="6396990" y="173577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2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22"/>
          <p:cNvSpPr txBox="1">
            <a:spLocks noGrp="1"/>
          </p:cNvSpPr>
          <p:nvPr>
            <p:ph type="body" idx="1"/>
          </p:nvPr>
        </p:nvSpPr>
        <p:spPr>
          <a:xfrm>
            <a:off x="1223800" y="183835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body" idx="2"/>
          </p:nvPr>
        </p:nvSpPr>
        <p:spPr>
          <a:xfrm>
            <a:off x="6774181" y="182562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pic>
        <p:nvPicPr>
          <p:cNvPr id="366" name="Google Shape;366;p22"/>
          <p:cNvPicPr preferRelativeResize="0"/>
          <p:nvPr/>
        </p:nvPicPr>
        <p:blipFill rotWithShape="1">
          <a:blip r:embed="rId3">
            <a:alphaModFix/>
          </a:blip>
          <a:srcRect l="341" t="5437" r="70839" b="64066"/>
          <a:stretch/>
        </p:blipFill>
        <p:spPr>
          <a:xfrm>
            <a:off x="1501403" y="2736986"/>
            <a:ext cx="4173531" cy="215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4">
            <a:alphaModFix/>
          </a:blip>
          <a:srcRect l="423" t="5437" r="69507" b="67848"/>
          <a:stretch/>
        </p:blipFill>
        <p:spPr>
          <a:xfrm>
            <a:off x="7008581" y="2686095"/>
            <a:ext cx="4344019" cy="226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 rotWithShape="1">
          <a:blip r:embed="rId5">
            <a:alphaModFix/>
          </a:blip>
          <a:srcRect l="785" t="30022" r="84021" b="56737"/>
          <a:stretch/>
        </p:blipFill>
        <p:spPr>
          <a:xfrm>
            <a:off x="9834729" y="5394711"/>
            <a:ext cx="1675319" cy="8258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2"/>
          <p:cNvSpPr txBox="1"/>
          <p:nvPr/>
        </p:nvSpPr>
        <p:spPr>
          <a:xfrm>
            <a:off x="8473369" y="580763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IF-ELSE STATEMENT</a:t>
            </a:r>
            <a:endParaRPr/>
          </a:p>
        </p:txBody>
      </p:sp>
      <p:cxnSp>
        <p:nvCxnSpPr>
          <p:cNvPr id="413" name="Google Shape;413;p27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use if-else clause to check whether the given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condition is True or False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the given condition is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 then the statements inside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if clause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will be executed.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the given condition is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, then the statements inside </a:t>
            </a:r>
            <a:r>
              <a:rPr lang="en-US" sz="2200" i="1">
                <a:latin typeface="Calibri"/>
                <a:ea typeface="Calibri"/>
                <a:cs typeface="Calibri"/>
                <a:sym typeface="Calibri"/>
              </a:rPr>
              <a:t>else clause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will be executed.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7"/>
          <p:cNvPicPr preferRelativeResize="0"/>
          <p:nvPr/>
        </p:nvPicPr>
        <p:blipFill rotWithShape="1">
          <a:blip r:embed="rId3">
            <a:alphaModFix/>
          </a:blip>
          <a:srcRect l="24235" t="17257" r="50731" b="35696"/>
          <a:stretch/>
        </p:blipFill>
        <p:spPr>
          <a:xfrm>
            <a:off x="6704929" y="1825625"/>
            <a:ext cx="411614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AND EXAMPLE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28"/>
          <p:cNvCxnSpPr/>
          <p:nvPr/>
        </p:nvCxnSpPr>
        <p:spPr>
          <a:xfrm>
            <a:off x="6396990" y="173577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28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28"/>
          <p:cNvSpPr txBox="1">
            <a:spLocks noGrp="1"/>
          </p:cNvSpPr>
          <p:nvPr>
            <p:ph type="body" idx="1"/>
          </p:nvPr>
        </p:nvSpPr>
        <p:spPr>
          <a:xfrm>
            <a:off x="1223800" y="183835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body" idx="2"/>
          </p:nvPr>
        </p:nvSpPr>
        <p:spPr>
          <a:xfrm>
            <a:off x="6774181" y="182562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3">
            <a:alphaModFix/>
          </a:blip>
          <a:srcRect l="514" t="5437" r="74167" b="64539"/>
          <a:stretch/>
        </p:blipFill>
        <p:spPr>
          <a:xfrm>
            <a:off x="1349194" y="2749228"/>
            <a:ext cx="3872680" cy="218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 l="507" t="5663" r="76831" b="73050"/>
          <a:stretch/>
        </p:blipFill>
        <p:spPr>
          <a:xfrm>
            <a:off x="6897495" y="2749228"/>
            <a:ext cx="3535840" cy="186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5">
            <a:alphaModFix/>
          </a:blip>
          <a:srcRect l="847" t="50592" r="89481" b="38769"/>
          <a:stretch/>
        </p:blipFill>
        <p:spPr>
          <a:xfrm>
            <a:off x="10062406" y="5769204"/>
            <a:ext cx="1507775" cy="7093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/>
        </p:nvSpPr>
        <p:spPr>
          <a:xfrm>
            <a:off x="8665415" y="6109201"/>
            <a:ext cx="13969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0C452B-E519-467F-8B12-CA60F04A7500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647D00-55C6-4797-B1E9-655DDC24B236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508" name="TextBox 13">
            <a:extLst>
              <a:ext uri="{FF2B5EF4-FFF2-40B4-BE49-F238E27FC236}">
                <a16:creationId xmlns:a16="http://schemas.microsoft.com/office/drawing/2014/main" id="{843E71D2-E0BE-4F73-8DC5-BAE8762C4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09" name="TextBox 14">
            <a:extLst>
              <a:ext uri="{FF2B5EF4-FFF2-40B4-BE49-F238E27FC236}">
                <a16:creationId xmlns:a16="http://schemas.microsoft.com/office/drawing/2014/main" id="{5B45DB38-6B13-4A1A-B274-CAB733E96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614363"/>
            <a:ext cx="609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Program Development Life Cycle(PDLC)</a:t>
            </a:r>
          </a:p>
        </p:txBody>
      </p:sp>
      <p:sp>
        <p:nvSpPr>
          <p:cNvPr id="26631" name="TextBox 9">
            <a:extLst>
              <a:ext uri="{FF2B5EF4-FFF2-40B4-BE49-F238E27FC236}">
                <a16:creationId xmlns:a16="http://schemas.microsoft.com/office/drawing/2014/main" id="{FFA99BB7-AA47-4BDF-83C9-D662E6B60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9863"/>
            <a:ext cx="10514013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 u="sng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PDLC</a:t>
            </a:r>
            <a:r>
              <a:rPr lang="en-US" altLang="en-US" sz="22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 It is a tool to guide the programmers (or) to develop a program to solve a problem.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has different steps: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Problem Analysis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Program Modelling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Coding Program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Testing and Debugging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Maintenance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4B970D-52B0-4F6C-AE61-CF6B1ADE7229}"/>
              </a:ext>
            </a:extLst>
          </p:cNvPr>
          <p:cNvSpPr/>
          <p:nvPr/>
        </p:nvSpPr>
        <p:spPr>
          <a:xfrm>
            <a:off x="4897438" y="3576638"/>
            <a:ext cx="2636837" cy="4667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Steps in PDLC</a:t>
            </a:r>
            <a:endParaRPr lang="en-IN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589338-F6C6-49AF-993F-77FA55DE5ABC}"/>
              </a:ext>
            </a:extLst>
          </p:cNvPr>
          <p:cNvSpPr/>
          <p:nvPr/>
        </p:nvSpPr>
        <p:spPr>
          <a:xfrm>
            <a:off x="3919538" y="5719763"/>
            <a:ext cx="1255712" cy="720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Modelling</a:t>
            </a:r>
            <a:endParaRPr lang="en-I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55E329-1FD7-43C6-A4CA-C6D51091B8BE}"/>
              </a:ext>
            </a:extLst>
          </p:cNvPr>
          <p:cNvSpPr/>
          <p:nvPr/>
        </p:nvSpPr>
        <p:spPr>
          <a:xfrm>
            <a:off x="2127250" y="5719763"/>
            <a:ext cx="1252538" cy="720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Analysis</a:t>
            </a:r>
            <a:endParaRPr lang="en-IN" alt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FB1635-95CE-4E80-99B1-C55FF7103799}"/>
              </a:ext>
            </a:extLst>
          </p:cNvPr>
          <p:cNvCxnSpPr>
            <a:stCxn id="4" idx="2"/>
            <a:endCxn id="13" idx="0"/>
          </p:cNvCxnSpPr>
          <p:nvPr/>
        </p:nvCxnSpPr>
        <p:spPr>
          <a:xfrm flipH="1">
            <a:off x="2754313" y="4043363"/>
            <a:ext cx="3462337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4D4A2E-BC99-4F93-8B44-EBB15F9BB867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4548188" y="4043363"/>
            <a:ext cx="1668462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0E5036-B3C9-4CA7-945D-C2E16E622AC1}"/>
              </a:ext>
            </a:extLst>
          </p:cNvPr>
          <p:cNvSpPr/>
          <p:nvPr/>
        </p:nvSpPr>
        <p:spPr>
          <a:xfrm>
            <a:off x="9150350" y="5719763"/>
            <a:ext cx="1652588" cy="720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Maintenance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0C17B5-009D-440E-BC92-17F5F0CCFB9C}"/>
              </a:ext>
            </a:extLst>
          </p:cNvPr>
          <p:cNvSpPr/>
          <p:nvPr/>
        </p:nvSpPr>
        <p:spPr>
          <a:xfrm>
            <a:off x="7362825" y="5719763"/>
            <a:ext cx="1428750" cy="720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Testing &amp; Debugging</a:t>
            </a:r>
            <a:endParaRPr lang="en-IN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FBE56-4C60-4E80-A509-B03786F8439A}"/>
              </a:ext>
            </a:extLst>
          </p:cNvPr>
          <p:cNvSpPr/>
          <p:nvPr/>
        </p:nvSpPr>
        <p:spPr>
          <a:xfrm>
            <a:off x="5651500" y="5719763"/>
            <a:ext cx="1250950" cy="720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</a:rPr>
              <a:t>Coding</a:t>
            </a:r>
            <a:endParaRPr lang="en-IN" alt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2CF88D-49E5-4F65-8037-1A732EC96DFF}"/>
              </a:ext>
            </a:extLst>
          </p:cNvPr>
          <p:cNvCxnSpPr>
            <a:stCxn id="4" idx="2"/>
            <a:endCxn id="23" idx="0"/>
          </p:cNvCxnSpPr>
          <p:nvPr/>
        </p:nvCxnSpPr>
        <p:spPr>
          <a:xfrm>
            <a:off x="6216650" y="4043363"/>
            <a:ext cx="60325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C1AE6C-4F08-4312-93B3-87166394641E}"/>
              </a:ext>
            </a:extLst>
          </p:cNvPr>
          <p:cNvCxnSpPr>
            <a:stCxn id="4" idx="2"/>
            <a:endCxn id="22" idx="0"/>
          </p:cNvCxnSpPr>
          <p:nvPr/>
        </p:nvCxnSpPr>
        <p:spPr>
          <a:xfrm>
            <a:off x="6216650" y="4043363"/>
            <a:ext cx="186055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59FCD9-0C21-4CA1-99AE-B76B5040255F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6216650" y="4043363"/>
            <a:ext cx="375920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4" grpId="0" animBg="1"/>
      <p:bldP spid="12" grpId="0" animBg="1"/>
      <p:bldP spid="13" grpId="0" animBg="1"/>
      <p:bldP spid="18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 STATEMENT</a:t>
            </a:r>
            <a:endParaRPr/>
          </a:p>
        </p:txBody>
      </p:sp>
      <p:cxnSp>
        <p:nvCxnSpPr>
          <p:cNvPr id="470" name="Google Shape;470;p33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1" name="Google Shape;471;p33"/>
          <p:cNvSpPr txBox="1">
            <a:spLocks noGrp="1"/>
          </p:cNvSpPr>
          <p:nvPr>
            <p:ph type="body" idx="1"/>
          </p:nvPr>
        </p:nvSpPr>
        <p:spPr>
          <a:xfrm>
            <a:off x="913740" y="1684223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use elif statement to check for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multiple conditions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the first if statement is False, it checks for elif statement. If the elif statement is also False, then it checks for the next elif statement.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the next elif statement is also False, finally the else clause will be executed.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33"/>
          <p:cNvPicPr preferRelativeResize="0"/>
          <p:nvPr/>
        </p:nvPicPr>
        <p:blipFill rotWithShape="1">
          <a:blip r:embed="rId3">
            <a:alphaModFix/>
          </a:blip>
          <a:srcRect l="25699" t="7744" r="49001" b="25294"/>
          <a:stretch/>
        </p:blipFill>
        <p:spPr>
          <a:xfrm>
            <a:off x="6754844" y="1469812"/>
            <a:ext cx="3869165" cy="506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AND EXAMPLE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34"/>
          <p:cNvCxnSpPr/>
          <p:nvPr/>
        </p:nvCxnSpPr>
        <p:spPr>
          <a:xfrm>
            <a:off x="6019800" y="173577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9" name="Google Shape;479;p34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Google Shape;480;p34"/>
          <p:cNvSpPr txBox="1">
            <a:spLocks noGrp="1"/>
          </p:cNvSpPr>
          <p:nvPr>
            <p:ph type="body" idx="1"/>
          </p:nvPr>
        </p:nvSpPr>
        <p:spPr>
          <a:xfrm>
            <a:off x="1062262" y="1841106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</p:txBody>
      </p:sp>
      <p:sp>
        <p:nvSpPr>
          <p:cNvPr id="481" name="Google Shape;481;p34"/>
          <p:cNvSpPr txBox="1">
            <a:spLocks noGrp="1"/>
          </p:cNvSpPr>
          <p:nvPr>
            <p:ph type="body" idx="2"/>
          </p:nvPr>
        </p:nvSpPr>
        <p:spPr>
          <a:xfrm>
            <a:off x="6292069" y="188506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pic>
        <p:nvPicPr>
          <p:cNvPr id="482" name="Google Shape;482;p34"/>
          <p:cNvPicPr preferRelativeResize="0"/>
          <p:nvPr/>
        </p:nvPicPr>
        <p:blipFill rotWithShape="1">
          <a:blip r:embed="rId3">
            <a:alphaModFix/>
          </a:blip>
          <a:srcRect l="429" t="7802" r="72703" b="29550"/>
          <a:stretch/>
        </p:blipFill>
        <p:spPr>
          <a:xfrm>
            <a:off x="1667876" y="2444612"/>
            <a:ext cx="3378213" cy="379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4"/>
          <p:cNvPicPr preferRelativeResize="0"/>
          <p:nvPr/>
        </p:nvPicPr>
        <p:blipFill rotWithShape="1">
          <a:blip r:embed="rId4">
            <a:alphaModFix/>
          </a:blip>
          <a:srcRect l="427" t="5437" r="67377" b="62648"/>
          <a:stretch/>
        </p:blipFill>
        <p:spPr>
          <a:xfrm>
            <a:off x="6716156" y="2637926"/>
            <a:ext cx="4285219" cy="229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4"/>
          <p:cNvPicPr preferRelativeResize="0"/>
          <p:nvPr/>
        </p:nvPicPr>
        <p:blipFill rotWithShape="1">
          <a:blip r:embed="rId5">
            <a:alphaModFix/>
          </a:blip>
          <a:srcRect l="943" t="29550" r="78561" b="60047"/>
          <a:stretch/>
        </p:blipFill>
        <p:spPr>
          <a:xfrm>
            <a:off x="9558778" y="5816338"/>
            <a:ext cx="2304253" cy="75221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8239491" y="6199219"/>
            <a:ext cx="1047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NESTED-IF STATEMENT</a:t>
            </a:r>
            <a:endParaRPr/>
          </a:p>
        </p:txBody>
      </p:sp>
      <p:cxnSp>
        <p:nvCxnSpPr>
          <p:cNvPr id="527" name="Google Shape;527;p39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39"/>
          <p:cNvSpPr txBox="1"/>
          <p:nvPr/>
        </p:nvSpPr>
        <p:spPr>
          <a:xfrm>
            <a:off x="926272" y="1634064"/>
            <a:ext cx="4412442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statement inside another if statement is called nested if statement.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the outer if will be checked, if the condition is True then it checks for the condition in inner if else it jumps to the else clause.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l="25300" t="7092" r="47401" b="37116"/>
          <a:stretch/>
        </p:blipFill>
        <p:spPr>
          <a:xfrm>
            <a:off x="6853287" y="1634064"/>
            <a:ext cx="3807033" cy="480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AND EXAMPLE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5" name="Google Shape;535;p40"/>
          <p:cNvCxnSpPr/>
          <p:nvPr/>
        </p:nvCxnSpPr>
        <p:spPr>
          <a:xfrm>
            <a:off x="6019800" y="173577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40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40"/>
          <p:cNvSpPr txBox="1">
            <a:spLocks noGrp="1"/>
          </p:cNvSpPr>
          <p:nvPr>
            <p:ph type="body" idx="1"/>
          </p:nvPr>
        </p:nvSpPr>
        <p:spPr>
          <a:xfrm>
            <a:off x="1062262" y="1841106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SYNTAX</a:t>
            </a:r>
            <a:endParaRPr/>
          </a:p>
        </p:txBody>
      </p:sp>
      <p:sp>
        <p:nvSpPr>
          <p:cNvPr id="538" name="Google Shape;538;p40"/>
          <p:cNvSpPr txBox="1">
            <a:spLocks noGrp="1"/>
          </p:cNvSpPr>
          <p:nvPr>
            <p:ph type="body" idx="2"/>
          </p:nvPr>
        </p:nvSpPr>
        <p:spPr>
          <a:xfrm>
            <a:off x="6292069" y="188506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pic>
        <p:nvPicPr>
          <p:cNvPr id="539" name="Google Shape;539;p40"/>
          <p:cNvPicPr preferRelativeResize="0"/>
          <p:nvPr/>
        </p:nvPicPr>
        <p:blipFill rotWithShape="1">
          <a:blip r:embed="rId3">
            <a:alphaModFix/>
          </a:blip>
          <a:srcRect l="589" t="5275" r="60719" b="64304"/>
          <a:stretch/>
        </p:blipFill>
        <p:spPr>
          <a:xfrm>
            <a:off x="1062262" y="2618295"/>
            <a:ext cx="4182062" cy="210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0"/>
          <p:cNvPicPr preferRelativeResize="0"/>
          <p:nvPr/>
        </p:nvPicPr>
        <p:blipFill rotWithShape="1">
          <a:blip r:embed="rId4">
            <a:alphaModFix/>
          </a:blip>
          <a:srcRect l="486" t="5827" r="70706" b="59575"/>
          <a:stretch/>
        </p:blipFill>
        <p:spPr>
          <a:xfrm>
            <a:off x="6752117" y="2618295"/>
            <a:ext cx="3910518" cy="238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0"/>
          <p:cNvPicPr preferRelativeResize="0"/>
          <p:nvPr/>
        </p:nvPicPr>
        <p:blipFill rotWithShape="1">
          <a:blip r:embed="rId5">
            <a:alphaModFix/>
          </a:blip>
          <a:srcRect l="713" t="30022" r="87349" b="60284"/>
          <a:stretch/>
        </p:blipFill>
        <p:spPr>
          <a:xfrm>
            <a:off x="10444643" y="5822741"/>
            <a:ext cx="1411324" cy="73891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0"/>
          <p:cNvSpPr txBox="1"/>
          <p:nvPr/>
        </p:nvSpPr>
        <p:spPr>
          <a:xfrm>
            <a:off x="9120073" y="6192444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: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CASE IN PYTHON</a:t>
            </a:r>
            <a:endParaRPr/>
          </a:p>
        </p:txBody>
      </p:sp>
      <p:cxnSp>
        <p:nvCxnSpPr>
          <p:cNvPr id="584" name="Google Shape;584;p45"/>
          <p:cNvCxnSpPr/>
          <p:nvPr/>
        </p:nvCxnSpPr>
        <p:spPr>
          <a:xfrm>
            <a:off x="838200" y="1186774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5"/>
          <p:cNvSpPr txBox="1"/>
          <p:nvPr/>
        </p:nvSpPr>
        <p:spPr>
          <a:xfrm>
            <a:off x="838079" y="1813174"/>
            <a:ext cx="4733162" cy="34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switch case to check multiple conditions.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doesn’t support switch case statement but it can be implemented using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8069" y="1813174"/>
            <a:ext cx="5534474" cy="399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46"/>
          <p:cNvCxnSpPr/>
          <p:nvPr/>
        </p:nvCxnSpPr>
        <p:spPr>
          <a:xfrm>
            <a:off x="7723871" y="154006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46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3" name="Google Shape;593;p46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CASE USING DICTIONARY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6"/>
          <p:cNvSpPr txBox="1">
            <a:spLocks noGrp="1"/>
          </p:cNvSpPr>
          <p:nvPr>
            <p:ph type="body" idx="1"/>
          </p:nvPr>
        </p:nvSpPr>
        <p:spPr>
          <a:xfrm>
            <a:off x="879350" y="173577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sp>
        <p:nvSpPr>
          <p:cNvPr id="595" name="Google Shape;595;p46"/>
          <p:cNvSpPr txBox="1">
            <a:spLocks noGrp="1"/>
          </p:cNvSpPr>
          <p:nvPr>
            <p:ph type="body" idx="2"/>
          </p:nvPr>
        </p:nvSpPr>
        <p:spPr>
          <a:xfrm>
            <a:off x="8392310" y="1828113"/>
            <a:ext cx="5181600" cy="108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596" name="Google Shape;596;p46"/>
          <p:cNvPicPr preferRelativeResize="0"/>
          <p:nvPr/>
        </p:nvPicPr>
        <p:blipFill rotWithShape="1">
          <a:blip r:embed="rId3">
            <a:alphaModFix/>
          </a:blip>
          <a:srcRect l="899" t="10174" r="69560" b="56301"/>
          <a:stretch/>
        </p:blipFill>
        <p:spPr>
          <a:xfrm>
            <a:off x="1605321" y="2752430"/>
            <a:ext cx="4386163" cy="265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6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97" t="29787" r="76792" b="44964"/>
          <a:stretch/>
        </p:blipFill>
        <p:spPr>
          <a:xfrm>
            <a:off x="8392310" y="2515890"/>
            <a:ext cx="2920078" cy="182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2" name="Google Shape;602;p47"/>
          <p:cNvCxnSpPr/>
          <p:nvPr/>
        </p:nvCxnSpPr>
        <p:spPr>
          <a:xfrm>
            <a:off x="7723871" y="154006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3" name="Google Shape;603;p47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p47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CASE USING FUNCTIONS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7"/>
          <p:cNvSpPr txBox="1">
            <a:spLocks noGrp="1"/>
          </p:cNvSpPr>
          <p:nvPr>
            <p:ph type="body" idx="1"/>
          </p:nvPr>
        </p:nvSpPr>
        <p:spPr>
          <a:xfrm>
            <a:off x="879350" y="173577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sp>
        <p:nvSpPr>
          <p:cNvPr id="606" name="Google Shape;606;p47"/>
          <p:cNvSpPr txBox="1">
            <a:spLocks noGrp="1"/>
          </p:cNvSpPr>
          <p:nvPr>
            <p:ph type="body" idx="2"/>
          </p:nvPr>
        </p:nvSpPr>
        <p:spPr>
          <a:xfrm>
            <a:off x="8392310" y="1828113"/>
            <a:ext cx="5181600" cy="108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607" name="Google Shape;607;p47"/>
          <p:cNvPicPr preferRelativeResize="0"/>
          <p:nvPr/>
        </p:nvPicPr>
        <p:blipFill rotWithShape="1">
          <a:blip r:embed="rId3">
            <a:alphaModFix/>
          </a:blip>
          <a:srcRect l="656" t="62410" r="66312" b="7093"/>
          <a:stretch/>
        </p:blipFill>
        <p:spPr>
          <a:xfrm>
            <a:off x="8392310" y="2459482"/>
            <a:ext cx="3711705" cy="20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7"/>
          <p:cNvPicPr preferRelativeResize="0"/>
          <p:nvPr/>
        </p:nvPicPr>
        <p:blipFill rotWithShape="1">
          <a:blip r:embed="rId4">
            <a:alphaModFix/>
          </a:blip>
          <a:srcRect l="798" t="8275" r="46071" b="26005"/>
          <a:stretch/>
        </p:blipFill>
        <p:spPr>
          <a:xfrm>
            <a:off x="1034195" y="2352747"/>
            <a:ext cx="5888213" cy="392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48"/>
          <p:cNvCxnSpPr/>
          <p:nvPr/>
        </p:nvCxnSpPr>
        <p:spPr>
          <a:xfrm>
            <a:off x="7723871" y="1540065"/>
            <a:ext cx="0" cy="474275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4" name="Google Shape;614;p48"/>
          <p:cNvCxnSpPr/>
          <p:nvPr/>
        </p:nvCxnSpPr>
        <p:spPr>
          <a:xfrm>
            <a:off x="838080" y="1217078"/>
            <a:ext cx="9964918" cy="170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5" name="Google Shape;615;p48"/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CASE USING CLASSES</a:t>
            </a:r>
            <a:endParaRPr/>
          </a:p>
        </p:txBody>
      </p:sp>
      <p:sp>
        <p:nvSpPr>
          <p:cNvPr id="616" name="Google Shape;616;p48"/>
          <p:cNvSpPr txBox="1">
            <a:spLocks noGrp="1"/>
          </p:cNvSpPr>
          <p:nvPr>
            <p:ph type="body" idx="1"/>
          </p:nvPr>
        </p:nvSpPr>
        <p:spPr>
          <a:xfrm>
            <a:off x="879350" y="173577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CODE</a:t>
            </a:r>
            <a:endParaRPr/>
          </a:p>
        </p:txBody>
      </p:sp>
      <p:sp>
        <p:nvSpPr>
          <p:cNvPr id="617" name="Google Shape;617;p48"/>
          <p:cNvSpPr txBox="1">
            <a:spLocks noGrp="1"/>
          </p:cNvSpPr>
          <p:nvPr>
            <p:ph type="body" idx="2"/>
          </p:nvPr>
        </p:nvSpPr>
        <p:spPr>
          <a:xfrm>
            <a:off x="8392310" y="1828113"/>
            <a:ext cx="5181600" cy="108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 i="1"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618" name="Google Shape;618;p48"/>
          <p:cNvPicPr preferRelativeResize="0"/>
          <p:nvPr/>
        </p:nvPicPr>
        <p:blipFill rotWithShape="1">
          <a:blip r:embed="rId3">
            <a:alphaModFix/>
          </a:blip>
          <a:srcRect l="861" t="6631" r="35545" b="37351"/>
          <a:stretch/>
        </p:blipFill>
        <p:spPr>
          <a:xfrm>
            <a:off x="997544" y="2329070"/>
            <a:ext cx="6195093" cy="375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4">
            <a:alphaModFix/>
          </a:blip>
          <a:srcRect l="768" t="50591" r="73368" b="18440"/>
          <a:stretch/>
        </p:blipFill>
        <p:spPr>
          <a:xfrm>
            <a:off x="8392311" y="2398766"/>
            <a:ext cx="2920339" cy="206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AC240E-E1D0-4739-92CC-C911BC0E968B}"/>
              </a:ext>
            </a:extLst>
          </p:cNvPr>
          <p:cNvSpPr txBox="1"/>
          <p:nvPr/>
        </p:nvSpPr>
        <p:spPr>
          <a:xfrm>
            <a:off x="838080" y="1571621"/>
            <a:ext cx="99649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Loops are traditionally used when you have a block of code which you want to repeat a fixed number of times.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Repeat">
            <a:extLst>
              <a:ext uri="{FF2B5EF4-FFF2-40B4-BE49-F238E27FC236}">
                <a16:creationId xmlns:a16="http://schemas.microsoft.com/office/drawing/2014/main" id="{6F29A75F-D38B-483A-940E-FB0F3CBF0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8225" y="2707526"/>
            <a:ext cx="3618825" cy="36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93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LOOPING STATEMENTS IN PYTHON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726779D-D6CE-422F-8144-3EE5AC4A77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6125"/>
          <a:ext cx="10515600" cy="40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725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034B4C-16E4-4FE8-8047-4992CBB4954E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8B206E-6B39-45A7-9B87-AEF1864DAE7A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556" name="TextBox 13">
            <a:extLst>
              <a:ext uri="{FF2B5EF4-FFF2-40B4-BE49-F238E27FC236}">
                <a16:creationId xmlns:a16="http://schemas.microsoft.com/office/drawing/2014/main" id="{FFEDC051-6A49-4DBF-BAD8-ECCD470C0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7" name="TextBox 14">
            <a:extLst>
              <a:ext uri="{FF2B5EF4-FFF2-40B4-BE49-F238E27FC236}">
                <a16:creationId xmlns:a16="http://schemas.microsoft.com/office/drawing/2014/main" id="{E3B05585-30C4-4E07-AA0C-45901C87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325" y="665163"/>
            <a:ext cx="85137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INPUT,PROCESSING AND OUTPUT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43" name="TextBox 14">
            <a:extLst>
              <a:ext uri="{FF2B5EF4-FFF2-40B4-BE49-F238E27FC236}">
                <a16:creationId xmlns:a16="http://schemas.microsoft.com/office/drawing/2014/main" id="{F0D6676E-BF5A-4D09-8EE8-06253360366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73125" y="1382713"/>
            <a:ext cx="10058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is captures the data from user, or it is the process of accepting data or information, by using input the computer can do any process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is the process to convert the input into output.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2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altLang="en-US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It is the display or output of result from processing.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4A325-D76D-41E8-935C-587FAC41E0D5}"/>
              </a:ext>
            </a:extLst>
          </p:cNvPr>
          <p:cNvSpPr/>
          <p:nvPr/>
        </p:nvSpPr>
        <p:spPr>
          <a:xfrm>
            <a:off x="1398588" y="5630863"/>
            <a:ext cx="1731962" cy="93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Take food order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8EE212-D2A9-4878-BF1D-9FAD77592C04}"/>
              </a:ext>
            </a:extLst>
          </p:cNvPr>
          <p:cNvSpPr/>
          <p:nvPr/>
        </p:nvSpPr>
        <p:spPr>
          <a:xfrm>
            <a:off x="4675188" y="3959225"/>
            <a:ext cx="2136775" cy="9080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Processing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E61FC7-D687-4836-A5C0-0B18405D7885}"/>
              </a:ext>
            </a:extLst>
          </p:cNvPr>
          <p:cNvSpPr/>
          <p:nvPr/>
        </p:nvSpPr>
        <p:spPr>
          <a:xfrm>
            <a:off x="1528763" y="3952875"/>
            <a:ext cx="1471612" cy="9080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Input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F03B667-8623-42A5-B0DD-29DE37D322EB}"/>
              </a:ext>
            </a:extLst>
          </p:cNvPr>
          <p:cNvSpPr/>
          <p:nvPr/>
        </p:nvSpPr>
        <p:spPr>
          <a:xfrm>
            <a:off x="8686800" y="3952875"/>
            <a:ext cx="137795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Output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CF173C-FD87-4F7F-91CE-2EA6CB1F68CB}"/>
              </a:ext>
            </a:extLst>
          </p:cNvPr>
          <p:cNvSpPr/>
          <p:nvPr/>
        </p:nvSpPr>
        <p:spPr>
          <a:xfrm>
            <a:off x="4954588" y="5630863"/>
            <a:ext cx="1731962" cy="93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Add up the separate items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C0D1CA-EB8E-43A6-AC24-52E1CBBE96D5}"/>
              </a:ext>
            </a:extLst>
          </p:cNvPr>
          <p:cNvSpPr/>
          <p:nvPr/>
        </p:nvSpPr>
        <p:spPr>
          <a:xfrm>
            <a:off x="8686800" y="5630863"/>
            <a:ext cx="1730375" cy="93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Produce the bill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73232-AAB0-4BD4-8547-BF19ED297C3E}"/>
              </a:ext>
            </a:extLst>
          </p:cNvPr>
          <p:cNvCxnSpPr>
            <a:stCxn id="24" idx="3"/>
            <a:endCxn id="3" idx="1"/>
          </p:cNvCxnSpPr>
          <p:nvPr/>
        </p:nvCxnSpPr>
        <p:spPr>
          <a:xfrm>
            <a:off x="3000375" y="4406900"/>
            <a:ext cx="1674813" cy="6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0BCF4-F605-490B-9C2D-80301D70964D}"/>
              </a:ext>
            </a:extLst>
          </p:cNvPr>
          <p:cNvCxnSpPr>
            <a:stCxn id="3" idx="3"/>
            <a:endCxn id="27" idx="1"/>
          </p:cNvCxnSpPr>
          <p:nvPr/>
        </p:nvCxnSpPr>
        <p:spPr>
          <a:xfrm flipV="1">
            <a:off x="6811963" y="4410075"/>
            <a:ext cx="1874837" cy="3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EBF253-FA97-4CFE-8A5C-AD24767FB78F}"/>
              </a:ext>
            </a:extLst>
          </p:cNvPr>
          <p:cNvCxnSpPr>
            <a:stCxn id="2" idx="0"/>
            <a:endCxn id="24" idx="2"/>
          </p:cNvCxnSpPr>
          <p:nvPr/>
        </p:nvCxnSpPr>
        <p:spPr>
          <a:xfrm flipV="1">
            <a:off x="2265363" y="4860925"/>
            <a:ext cx="0" cy="76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22BEE9-CF49-4F4B-973A-4A144C3F0AA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5819775" y="4860925"/>
            <a:ext cx="1588" cy="76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16" name="Straight Arrow Connector 34815">
            <a:extLst>
              <a:ext uri="{FF2B5EF4-FFF2-40B4-BE49-F238E27FC236}">
                <a16:creationId xmlns:a16="http://schemas.microsoft.com/office/drawing/2014/main" id="{08C9C0BD-EF1D-42DA-BC5F-FF6D6F1B1949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9551988" y="4860925"/>
            <a:ext cx="0" cy="769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817" name="TextBox 34816">
            <a:extLst>
              <a:ext uri="{FF2B5EF4-FFF2-40B4-BE49-F238E27FC236}">
                <a16:creationId xmlns:a16="http://schemas.microsoft.com/office/drawing/2014/main" id="{FA328C7F-DA02-45C6-8AE8-2EC436126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25" y="3973513"/>
            <a:ext cx="1123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I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29B84-47D0-48B8-AF50-802E23567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288" y="3990975"/>
            <a:ext cx="1500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endParaRPr lang="en-I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3" grpId="0"/>
      <p:bldP spid="2" grpId="0" animBg="1"/>
      <p:bldP spid="3" grpId="0" animBg="1"/>
      <p:bldP spid="24" grpId="0" animBg="1"/>
      <p:bldP spid="27" grpId="0" animBg="1"/>
      <p:bldP spid="28" grpId="0" animBg="1"/>
      <p:bldP spid="29" grpId="0" animBg="1"/>
      <p:bldP spid="34817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WHILE LOOP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97DB99-6F11-45D5-B42A-A466CE39D43C}"/>
              </a:ext>
            </a:extLst>
          </p:cNvPr>
          <p:cNvSpPr txBox="1">
            <a:spLocks/>
          </p:cNvSpPr>
          <p:nvPr/>
        </p:nvSpPr>
        <p:spPr>
          <a:xfrm>
            <a:off x="907418" y="1912179"/>
            <a:ext cx="4531848" cy="34156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While loop is used to execute a block of statements repeatedly until a given a condition is satisfied.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60B2F-727E-441F-85BB-22FB6A631CB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7" t="16075" r="41545" b="48700"/>
          <a:stretch/>
        </p:blipFill>
        <p:spPr bwMode="auto">
          <a:xfrm>
            <a:off x="6176588" y="1813174"/>
            <a:ext cx="4862200" cy="418929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622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SYNTAX AND EXAMPLE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0A3A88-5EE0-446E-860D-CE1B7AD90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3800" y="1838351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4BD6CEE-F0BE-46F8-85EC-D3F6168B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181" y="1825624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2D0F9-FB15-4230-A6B0-866C787752C3}"/>
              </a:ext>
            </a:extLst>
          </p:cNvPr>
          <p:cNvSpPr txBox="1"/>
          <p:nvPr/>
        </p:nvSpPr>
        <p:spPr>
          <a:xfrm>
            <a:off x="8453300" y="61092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61EDE3CA-C36C-49DF-9D12-C90B5D437D4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t="5289" r="69282" b="72598"/>
          <a:stretch/>
        </p:blipFill>
        <p:spPr bwMode="auto">
          <a:xfrm>
            <a:off x="1120289" y="2716999"/>
            <a:ext cx="4019680" cy="18442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E9A902-7C04-4719-926A-27A15515D81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5855" r="74695" b="73079"/>
          <a:stretch/>
        </p:blipFill>
        <p:spPr bwMode="auto">
          <a:xfrm>
            <a:off x="6782590" y="2716999"/>
            <a:ext cx="3940364" cy="1559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6691FA-5165-442D-B267-067A50DC9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67911" r="88350" b="11348"/>
          <a:stretch/>
        </p:blipFill>
        <p:spPr>
          <a:xfrm>
            <a:off x="9867921" y="5028565"/>
            <a:ext cx="1352144" cy="142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 LOOP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90E82A-1C77-45C5-877B-026EE0EBC760}"/>
              </a:ext>
            </a:extLst>
          </p:cNvPr>
          <p:cNvSpPr txBox="1">
            <a:spLocks/>
          </p:cNvSpPr>
          <p:nvPr/>
        </p:nvSpPr>
        <p:spPr>
          <a:xfrm>
            <a:off x="838079" y="1912179"/>
            <a:ext cx="4186407" cy="34156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loops are used for sequential traversal.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725B42-278D-4416-B91A-31EC08C4F8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0" t="22243" r="53988" b="47733"/>
          <a:stretch/>
        </p:blipFill>
        <p:spPr bwMode="auto">
          <a:xfrm>
            <a:off x="5891753" y="1960666"/>
            <a:ext cx="4798243" cy="322943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7081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SYNTAX AND EXAMPLE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0A3A88-5EE0-446E-860D-CE1B7AD90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3800" y="1838351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4BD6CEE-F0BE-46F8-85EC-D3F6168B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181" y="1825624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F616D-932A-4346-BD77-FE8E8D34CDD1}"/>
              </a:ext>
            </a:extLst>
          </p:cNvPr>
          <p:cNvSpPr txBox="1"/>
          <p:nvPr/>
        </p:nvSpPr>
        <p:spPr>
          <a:xfrm>
            <a:off x="8294373" y="611777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FB606-B256-4D02-A6E8-43B013946A4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t="33333" r="71595" b="49882"/>
          <a:stretch/>
        </p:blipFill>
        <p:spPr bwMode="auto">
          <a:xfrm>
            <a:off x="6923891" y="2563137"/>
            <a:ext cx="3421725" cy="11562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80A75-9618-4BF3-BBEF-229892DF2A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33658" r="62245" b="43995"/>
          <a:stretch/>
        </p:blipFill>
        <p:spPr bwMode="auto">
          <a:xfrm>
            <a:off x="1223800" y="2563137"/>
            <a:ext cx="4140049" cy="18203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66CC80-330B-4898-AB6F-788F8AC3A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70996" r="88160" b="10638"/>
          <a:stretch/>
        </p:blipFill>
        <p:spPr>
          <a:xfrm>
            <a:off x="9760899" y="5236416"/>
            <a:ext cx="1365710" cy="12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8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range() FUNCTION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0AAD3C1-B8C3-4B40-AED7-43203BABF93A}"/>
              </a:ext>
            </a:extLst>
          </p:cNvPr>
          <p:cNvGraphicFramePr>
            <a:graphicFrameLocks/>
          </p:cNvGraphicFramePr>
          <p:nvPr/>
        </p:nvGraphicFramePr>
        <p:xfrm>
          <a:off x="817233" y="2029143"/>
          <a:ext cx="9985885" cy="4002250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059522">
                  <a:extLst>
                    <a:ext uri="{9D8B030D-6E8A-4147-A177-3AD203B41FA5}">
                      <a16:colId xmlns:a16="http://schemas.microsoft.com/office/drawing/2014/main" val="2836665075"/>
                    </a:ext>
                  </a:extLst>
                </a:gridCol>
                <a:gridCol w="4926363">
                  <a:extLst>
                    <a:ext uri="{9D8B030D-6E8A-4147-A177-3AD203B41FA5}">
                      <a16:colId xmlns:a16="http://schemas.microsoft.com/office/drawing/2014/main" val="3462809811"/>
                    </a:ext>
                  </a:extLst>
                </a:gridCol>
              </a:tblGrid>
              <a:tr h="5726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range() function</a:t>
                      </a:r>
                      <a:endParaRPr lang="en-US" sz="2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6150" marR="384226" marT="128076" marB="1280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Explanation</a:t>
                      </a:r>
                      <a:endParaRPr lang="en-US" sz="2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56150" marR="96056" marT="128076" marB="1280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736274"/>
                  </a:ext>
                </a:extLst>
              </a:tr>
              <a:tr h="9236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range(end)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range(3)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384226" marT="128076" marB="12807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value ranges from 0 till (3-1)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Values are: 0, 1, 2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96056" marT="128076" marB="12807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5650"/>
                  </a:ext>
                </a:extLst>
              </a:tr>
              <a:tr h="9236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range(start,end)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range(2,5)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384226" marT="128076" marB="12807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value ranges from 2 till 5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Values are: 2, 3, 4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96056" marT="128076" marB="12807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304751"/>
                  </a:ext>
                </a:extLst>
              </a:tr>
              <a:tr h="12746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range(start,end,step)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Example: </a:t>
                      </a:r>
                      <a:r>
                        <a:rPr lang="en-GB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i in range(5,2,-1)</a:t>
                      </a:r>
                      <a:endParaRPr lang="en-US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384226" marT="128076" marB="12807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 value ranges from 5 till 2 decrementing with 1 every iteration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46980" algn="l"/>
                          <a:tab pos="5731510" algn="r"/>
                        </a:tabLst>
                      </a:pPr>
                      <a:r>
                        <a:rPr lang="en-GB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Values are: 5, 4, 3</a:t>
                      </a:r>
                      <a:endParaRPr 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56150" marR="96056" marT="128076" marB="12807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8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347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NESTED LOOP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EE01E5-00C2-4C77-BD38-A9FAC8F4D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65" y="1959313"/>
            <a:ext cx="6612997" cy="341562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 loop inside other loop indicates nested loops.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664B6-DEC1-41A6-A9F2-B340703DACF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5290" r="66035" b="68752"/>
          <a:stretch/>
        </p:blipFill>
        <p:spPr bwMode="auto">
          <a:xfrm>
            <a:off x="1593791" y="2865494"/>
            <a:ext cx="4646752" cy="192332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81BD2-0DFA-4ED9-901C-D1B496D777D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30295" r="90527" b="56734"/>
          <a:stretch/>
        </p:blipFill>
        <p:spPr bwMode="auto">
          <a:xfrm>
            <a:off x="9639385" y="5307106"/>
            <a:ext cx="1163733" cy="100533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AF910-269B-472D-9EDC-E7244E8F6958}"/>
              </a:ext>
            </a:extLst>
          </p:cNvPr>
          <p:cNvSpPr txBox="1"/>
          <p:nvPr/>
        </p:nvSpPr>
        <p:spPr>
          <a:xfrm>
            <a:off x="8153950" y="594310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114205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LOOP CONTROL STATEMENTS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2383340-BB43-43E0-B188-0D44F7334C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6125"/>
          <a:ext cx="9964918" cy="3586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302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BREAK STATEMENT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C915ED-335A-4067-AAB3-EC4371B4A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605785"/>
            <a:ext cx="6637376" cy="341562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This statement is used to terminate the loop.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Flowchart of break Statements in Python : last night study">
            <a:extLst>
              <a:ext uri="{FF2B5EF4-FFF2-40B4-BE49-F238E27FC236}">
                <a16:creationId xmlns:a16="http://schemas.microsoft.com/office/drawing/2014/main" id="{C4BD59EF-7E19-4F48-AF44-DA5E079D35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4214" y="1995107"/>
            <a:ext cx="3044857" cy="45659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399EA-9812-40F4-B87E-89E7B6B63CF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5292" r="65222" b="68271"/>
          <a:stretch/>
        </p:blipFill>
        <p:spPr bwMode="auto">
          <a:xfrm>
            <a:off x="7043790" y="2395247"/>
            <a:ext cx="4208232" cy="185998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6E917-AD3B-47D7-9453-B4FAD7C2CB8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29814" r="80649" b="50725"/>
          <a:stretch/>
        </p:blipFill>
        <p:spPr bwMode="auto">
          <a:xfrm>
            <a:off x="8656581" y="4892511"/>
            <a:ext cx="2529453" cy="126149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26626F-3EEE-4267-B768-500C70CBA52F}"/>
              </a:ext>
            </a:extLst>
          </p:cNvPr>
          <p:cNvSpPr txBox="1"/>
          <p:nvPr/>
        </p:nvSpPr>
        <p:spPr>
          <a:xfrm>
            <a:off x="7242931" y="57846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DB3CE-3843-4C38-8B5B-BAE450627C65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727CA70-2D93-4ABD-BAEA-CCF6252B2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301" y="1633480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5820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CONTINUE STATEMENT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6626F-3EEE-4267-B768-500C70CBA52F}"/>
              </a:ext>
            </a:extLst>
          </p:cNvPr>
          <p:cNvSpPr txBox="1"/>
          <p:nvPr/>
        </p:nvSpPr>
        <p:spPr>
          <a:xfrm>
            <a:off x="7242931" y="57846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DB3CE-3843-4C38-8B5B-BAE450627C65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727CA70-2D93-4ABD-BAEA-CCF6252B2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301" y="1633480"/>
            <a:ext cx="5181600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92F7CC-1B83-4041-B1A8-5E4FF045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79" y="1633480"/>
            <a:ext cx="5273539" cy="341562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This statement is used to skip the iteration.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continue Statement in Python : last night study">
            <a:extLst>
              <a:ext uri="{FF2B5EF4-FFF2-40B4-BE49-F238E27FC236}">
                <a16:creationId xmlns:a16="http://schemas.microsoft.com/office/drawing/2014/main" id="{A8502DE7-9C6C-4E01-B020-38DAC81364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7326" y="2051279"/>
            <a:ext cx="2692215" cy="462289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6B2A7-B9D9-4F01-BA1B-142A3D0E5ED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5379" r="65644" b="67551"/>
          <a:stretch/>
        </p:blipFill>
        <p:spPr bwMode="auto">
          <a:xfrm>
            <a:off x="7000551" y="2226289"/>
            <a:ext cx="3802567" cy="2186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886D6E-B399-4941-B909-F7361781D71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30054" r="84508" b="52902"/>
          <a:stretch/>
        </p:blipFill>
        <p:spPr bwMode="auto">
          <a:xfrm>
            <a:off x="8806226" y="5005803"/>
            <a:ext cx="1996892" cy="10969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9838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PASS STATEMENT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DB3CE-3843-4C38-8B5B-BAE450627C65}"/>
              </a:ext>
            </a:extLst>
          </p:cNvPr>
          <p:cNvCxnSpPr>
            <a:cxnSpLocks/>
          </p:cNvCxnSpPr>
          <p:nvPr/>
        </p:nvCxnSpPr>
        <p:spPr>
          <a:xfrm>
            <a:off x="6396990" y="1735775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727CA70-2D93-4ABD-BAEA-CCF6252B2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4301" y="1633480"/>
            <a:ext cx="5181600" cy="1377246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6D2BF2-A924-4D2C-8536-50B27737E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978" y="1721188"/>
            <a:ext cx="5151533" cy="3415623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This statement does nothing.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We use pass statement when you create a method that you don’t want to implement yet.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EDF0A-77AD-4AD6-8DA3-968405FE8F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5820" r="63578" b="56974"/>
          <a:stretch/>
        </p:blipFill>
        <p:spPr bwMode="auto">
          <a:xfrm>
            <a:off x="7031827" y="2493449"/>
            <a:ext cx="4320773" cy="264336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387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0A0D10-248E-47AC-884B-DC2CCBD51E4E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645B32-6406-4E29-96B6-19799FC919F7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772" name="TextBox 13">
            <a:extLst>
              <a:ext uri="{FF2B5EF4-FFF2-40B4-BE49-F238E27FC236}">
                <a16:creationId xmlns:a16="http://schemas.microsoft.com/office/drawing/2014/main" id="{AB799949-3818-46D5-9930-1BC9F56BF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25563"/>
            <a:ext cx="10656888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simplest way to produce output is using the print() function where you can pass zero or more expressions separated by commas. This function converts the expressions you pass into a string before writing to the screen. 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The full syntax of print() is: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print(*objects, sep=' ', end='\n', file=sys.stdout, flush=False)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20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u="sng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print() Parameters: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objects - object to the printed. * indicates that there may be more than one object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sep - objects are separated by sep. Default value: ' '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end - end is printed at last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file - must be an object with write(string) method. If omitted it, sys.stdout will be used which prints objects on the screen.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>
                <a:latin typeface="Calibri" panose="020F0502020204030204" pitchFamily="34" charset="0"/>
                <a:cs typeface="Calibri" panose="020F0502020204030204" pitchFamily="34" charset="0"/>
              </a:rPr>
              <a:t>flush - If True, the stream is forcibly flushed. Default value: False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IN" alt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05" name="TextBox 14">
            <a:extLst>
              <a:ext uri="{FF2B5EF4-FFF2-40B4-BE49-F238E27FC236}">
                <a16:creationId xmlns:a16="http://schemas.microsoft.com/office/drawing/2014/main" id="{112AA770-7DD2-43C3-89CB-ED2AC0895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5" y="712788"/>
            <a:ext cx="95567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Displaying output with the print() function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WHILE WITH ELSE CLAUSE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DB3CE-3843-4C38-8B5B-BAE450627C65}"/>
              </a:ext>
            </a:extLst>
          </p:cNvPr>
          <p:cNvCxnSpPr>
            <a:cxnSpLocks/>
          </p:cNvCxnSpPr>
          <p:nvPr/>
        </p:nvCxnSpPr>
        <p:spPr>
          <a:xfrm>
            <a:off x="6396990" y="2658359"/>
            <a:ext cx="0" cy="3820174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BFD8A1-ACB9-4CB7-A500-3C1D32AE2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21" y="1671156"/>
            <a:ext cx="9179887" cy="3785419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else clause is only executed when your while condition becomes false. If you break out of the loop, or if an exception is raised, it won’t be executed.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147ADB-711B-4158-A899-B513AB608D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5862" r="71312" b="63945"/>
          <a:stretch/>
        </p:blipFill>
        <p:spPr bwMode="auto">
          <a:xfrm>
            <a:off x="1338391" y="2939743"/>
            <a:ext cx="3284933" cy="215275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AFA156-669C-43C0-9B37-0DCE063F833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63697" r="87267" b="26444"/>
          <a:stretch/>
        </p:blipFill>
        <p:spPr bwMode="auto">
          <a:xfrm>
            <a:off x="2841337" y="5658058"/>
            <a:ext cx="1177198" cy="74144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1A893C-EBDD-471C-AC1A-11F3A9EBC06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t="5481" r="70896" b="67697"/>
          <a:stretch/>
        </p:blipFill>
        <p:spPr bwMode="auto">
          <a:xfrm>
            <a:off x="6996722" y="2939743"/>
            <a:ext cx="3557448" cy="190839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C6B834-92C1-43C7-A69E-130603D5F3D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" t="30054" r="85791" b="43514"/>
          <a:stretch/>
        </p:blipFill>
        <p:spPr bwMode="auto">
          <a:xfrm>
            <a:off x="8424272" y="5092497"/>
            <a:ext cx="1540211" cy="150849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EF10FA-1F2B-4E38-B92F-F2741AADAE6C}"/>
              </a:ext>
            </a:extLst>
          </p:cNvPr>
          <p:cNvSpPr txBox="1"/>
          <p:nvPr/>
        </p:nvSpPr>
        <p:spPr>
          <a:xfrm>
            <a:off x="1163804" y="6016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31E9D-1521-4D68-AC13-506CE5E6D245}"/>
              </a:ext>
            </a:extLst>
          </p:cNvPr>
          <p:cNvSpPr txBox="1"/>
          <p:nvPr/>
        </p:nvSpPr>
        <p:spPr>
          <a:xfrm>
            <a:off x="6746739" y="6016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</p:spTree>
    <p:extLst>
      <p:ext uri="{BB962C8B-B14F-4D97-AF65-F5344CB8AC3E}">
        <p14:creationId xmlns:p14="http://schemas.microsoft.com/office/powerpoint/2010/main" val="1426968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 WITH ELSE CLAUSE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962642-A90C-4965-9C86-8B99877D91E5}"/>
              </a:ext>
            </a:extLst>
          </p:cNvPr>
          <p:cNvSpPr txBox="1"/>
          <p:nvPr/>
        </p:nvSpPr>
        <p:spPr>
          <a:xfrm>
            <a:off x="8406327" y="5943109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3DB3CE-3843-4C38-8B5B-BAE450627C65}"/>
              </a:ext>
            </a:extLst>
          </p:cNvPr>
          <p:cNvCxnSpPr>
            <a:cxnSpLocks/>
          </p:cNvCxnSpPr>
          <p:nvPr/>
        </p:nvCxnSpPr>
        <p:spPr>
          <a:xfrm>
            <a:off x="6396990" y="2658359"/>
            <a:ext cx="0" cy="3820174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EF10FA-1F2B-4E38-B92F-F2741AADAE6C}"/>
              </a:ext>
            </a:extLst>
          </p:cNvPr>
          <p:cNvSpPr txBox="1"/>
          <p:nvPr/>
        </p:nvSpPr>
        <p:spPr>
          <a:xfrm>
            <a:off x="1163804" y="6016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31E9D-1521-4D68-AC13-506CE5E6D245}"/>
              </a:ext>
            </a:extLst>
          </p:cNvPr>
          <p:cNvSpPr txBox="1"/>
          <p:nvPr/>
        </p:nvSpPr>
        <p:spPr>
          <a:xfrm>
            <a:off x="6746739" y="601643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88A22F-C5F6-4643-BA42-44A1EFF5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658" y="1536290"/>
            <a:ext cx="10122557" cy="3785419"/>
          </a:xfrm>
        </p:spPr>
        <p:txBody>
          <a:bodyPr>
            <a:norm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else clause is only executed when the for condition becomes false. If you break out of the loop, or if an exception is raised, it won’t be executed.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00B69B-70FD-4CB0-824E-12ECC4523D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5701" r="67252" b="68031"/>
          <a:stretch/>
        </p:blipFill>
        <p:spPr bwMode="auto">
          <a:xfrm>
            <a:off x="1428760" y="2944849"/>
            <a:ext cx="3661708" cy="185151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21BAC2-9958-4787-8D2A-0978F861FEC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t="63697" r="87267" b="26444"/>
          <a:stretch/>
        </p:blipFill>
        <p:spPr bwMode="auto">
          <a:xfrm>
            <a:off x="2695135" y="5796762"/>
            <a:ext cx="1487226" cy="58900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5C4727-9E7A-41FE-AF58-6E09A277F46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5210" r="71176" b="76444"/>
          <a:stretch/>
        </p:blipFill>
        <p:spPr bwMode="auto">
          <a:xfrm>
            <a:off x="6912218" y="2903960"/>
            <a:ext cx="3259256" cy="153606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0C1FBD-189E-4CCC-A09B-EDFC2431153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30061" r="88073" b="48561"/>
          <a:stretch/>
        </p:blipFill>
        <p:spPr bwMode="auto">
          <a:xfrm>
            <a:off x="8291912" y="5261620"/>
            <a:ext cx="1268791" cy="112414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4274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EA9FABDE-E378-4CB7-A411-59D5A8B57D59}"/>
              </a:ext>
            </a:extLst>
          </p:cNvPr>
          <p:cNvGraphicFramePr>
            <a:graphicFrameLocks noGrp="1"/>
          </p:cNvGraphicFramePr>
          <p:nvPr/>
        </p:nvGraphicFramePr>
        <p:xfrm>
          <a:off x="1458175" y="4225353"/>
          <a:ext cx="8684686" cy="90525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94554">
                  <a:extLst>
                    <a:ext uri="{9D8B030D-6E8A-4147-A177-3AD203B41FA5}">
                      <a16:colId xmlns:a16="http://schemas.microsoft.com/office/drawing/2014/main" val="239220836"/>
                    </a:ext>
                  </a:extLst>
                </a:gridCol>
                <a:gridCol w="2482004">
                  <a:extLst>
                    <a:ext uri="{9D8B030D-6E8A-4147-A177-3AD203B41FA5}">
                      <a16:colId xmlns:a16="http://schemas.microsoft.com/office/drawing/2014/main" val="3813283076"/>
                    </a:ext>
                  </a:extLst>
                </a:gridCol>
                <a:gridCol w="1876637">
                  <a:extLst>
                    <a:ext uri="{9D8B030D-6E8A-4147-A177-3AD203B41FA5}">
                      <a16:colId xmlns:a16="http://schemas.microsoft.com/office/drawing/2014/main" val="4054319964"/>
                    </a:ext>
                  </a:extLst>
                </a:gridCol>
                <a:gridCol w="1736937">
                  <a:extLst>
                    <a:ext uri="{9D8B030D-6E8A-4147-A177-3AD203B41FA5}">
                      <a16:colId xmlns:a16="http://schemas.microsoft.com/office/drawing/2014/main" val="279155662"/>
                    </a:ext>
                  </a:extLst>
                </a:gridCol>
                <a:gridCol w="1294554">
                  <a:extLst>
                    <a:ext uri="{9D8B030D-6E8A-4147-A177-3AD203B41FA5}">
                      <a16:colId xmlns:a16="http://schemas.microsoft.com/office/drawing/2014/main" val="1520647495"/>
                    </a:ext>
                  </a:extLst>
                </a:gridCol>
              </a:tblGrid>
              <a:tr h="905256"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‘Python’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42.31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True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3137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FUNCTIONS IN PYTHON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7E876D-DD70-45C3-9AAA-99B8EAEFCB28}"/>
              </a:ext>
            </a:extLst>
          </p:cNvPr>
          <p:cNvGraphicFramePr>
            <a:graphicFrameLocks/>
          </p:cNvGraphicFramePr>
          <p:nvPr/>
        </p:nvGraphicFramePr>
        <p:xfrm>
          <a:off x="1498457" y="1861922"/>
          <a:ext cx="9304661" cy="40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744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TYPES OF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CC9A1B6-D9F5-4558-887A-D9AF3CF20CE0}"/>
              </a:ext>
            </a:extLst>
          </p:cNvPr>
          <p:cNvGraphicFramePr/>
          <p:nvPr/>
        </p:nvGraphicFramePr>
        <p:xfrm>
          <a:off x="2373549" y="1813174"/>
          <a:ext cx="7639876" cy="473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7475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F9885EDC-98B3-4477-A149-73AE076BBF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5353" y="1675227"/>
          <a:ext cx="10514520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1207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623313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abs()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absolute value of a number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all()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all items in an iterable object are true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any()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any item in an iterable object is true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ascii()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readable version of an object. Replaces none-ascii characters with escape character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bin()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binary version of a number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bool()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boolean value of the specified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bytearray()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array of bytes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bytes()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bytes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callable()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the specified object is callable, otherwise False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chr()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character from the specified Unicode code.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zip()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iterator, from two or more iterators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874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3EC9480-611E-4E33-BEDA-2B18F69D9C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5353" y="1675227"/>
          <a:ext cx="10514520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1207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623313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classmethod()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Converts a method into a class method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compile()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specified source as an object, ready to be executed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complex()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complex number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delattr()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Deletes the specified attribute (property or method) from the specified object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dict()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dictionary (Array)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dir()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list of the specified object's properties and methods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divmod()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quotient and the remainder when argument1 is divided by argument2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enumerate()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Takes a collection (e.g. a tuple) and returns it as an enumerate object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eval()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Evaluates and executes an expression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exec()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Executes the specified code (or object)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filter()</a:t>
                      </a:r>
                    </a:p>
                  </a:txBody>
                  <a:tcPr marL="88391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Use a filter function to exclude items in an iterable object</a:t>
                      </a:r>
                    </a:p>
                  </a:txBody>
                  <a:tcPr marL="44195" marR="44195" marT="44195" marB="44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503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9DF26EC-3425-43C5-ACDD-132632C66F5B}"/>
              </a:ext>
            </a:extLst>
          </p:cNvPr>
          <p:cNvGraphicFramePr>
            <a:graphicFrameLocks/>
          </p:cNvGraphicFramePr>
          <p:nvPr/>
        </p:nvGraphicFramePr>
        <p:xfrm>
          <a:off x="933855" y="1647092"/>
          <a:ext cx="10611970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08735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703235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float()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floating point number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format()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Formats a specified value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frozenset()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frozenset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getattr()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value of the specified attribute (property or method)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globals()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current global symbol table as a dictionary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hasattr()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the specified object has the specified attribute (property/method)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hash()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hash value of a specified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help()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Executes the built-in help system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hex()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Converts a number into a hexadecimal value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id of an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input()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Allowing user input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460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3076AD1-A5DC-4DC6-8433-624A4E5766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4128" y="1675227"/>
          <a:ext cx="10621697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10485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711212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int()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integer number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isinstance()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a specified object is an instance of a specified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issubclass()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True if a specified class is a subclass of a specified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iter()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iterator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len()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length of an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list()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list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locals()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updated dictionary of the current local symbol table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map()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specified iterator with the specified function applied to each item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max()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largest item in an iterable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memoryview()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memory view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min()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smallest item in an iterable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136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F446EA-7C42-4073-B955-140DED76F9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305" y="1675227"/>
          <a:ext cx="10514520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1207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623313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next()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the next item in an iterable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object()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a new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oct()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Converts a number into an octal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open()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Opens a file and returns a file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ord()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Convert an integer representing the Unicode of the specified character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pow()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the value of x to the power of 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print()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Prints to the standard output device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property()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Gets, sets, deletes a property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range()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a sequence of numbers, starting from 0 and increments by 1 (by default)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repr()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a readable version of an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rgbClr val="C00000"/>
                          </a:solidFill>
                          <a:effectLst/>
                        </a:rPr>
                        <a:t>reversed()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dirty="0">
                          <a:solidFill>
                            <a:schemeClr val="tx2"/>
                          </a:solidFill>
                          <a:effectLst/>
                        </a:rPr>
                        <a:t>Returns a reversed iterator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011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PYTHON BUILT-IN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925E16F-15BD-47E0-8B1E-32140ECE5C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3311" y="1675227"/>
          <a:ext cx="10592514" cy="47871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05236">
                  <a:extLst>
                    <a:ext uri="{9D8B030D-6E8A-4147-A177-3AD203B41FA5}">
                      <a16:colId xmlns:a16="http://schemas.microsoft.com/office/drawing/2014/main" val="4095252764"/>
                    </a:ext>
                  </a:extLst>
                </a:gridCol>
                <a:gridCol w="8687278">
                  <a:extLst>
                    <a:ext uri="{9D8B030D-6E8A-4147-A177-3AD203B41FA5}">
                      <a16:colId xmlns:a16="http://schemas.microsoft.com/office/drawing/2014/main" val="275663219"/>
                    </a:ext>
                  </a:extLst>
                </a:gridCol>
              </a:tblGrid>
              <a:tr h="4646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2097" marR="129072" marT="86048" marB="860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9171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round()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Rounds a numbers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56897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set()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new set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0614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setattr()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Sets an attribute (property/method) of an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86099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slice()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slice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92621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sorted()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sorted list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290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@staticmethod()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Converts a method into a static method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4640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str()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string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68202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sum()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Sums the items of an iterator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53715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super()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an object that represents the parent class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186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tuple()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a tuple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48813"/>
                  </a:ext>
                </a:extLst>
              </a:tr>
              <a:tr h="392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rgbClr val="C00000"/>
                          </a:solidFill>
                          <a:effectLst/>
                        </a:rPr>
                        <a:t>type()</a:t>
                      </a:r>
                    </a:p>
                  </a:txBody>
                  <a:tcPr marL="12192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tx2"/>
                          </a:solidFill>
                          <a:effectLst/>
                        </a:rPr>
                        <a:t>Returns the type of an object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9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46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8763EF-52CF-4914-A931-0D6A2840DA04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212559-F195-4952-96D1-7A1C3F9D23B3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52" name="TextBox 13">
            <a:extLst>
              <a:ext uri="{FF2B5EF4-FFF2-40B4-BE49-F238E27FC236}">
                <a16:creationId xmlns:a16="http://schemas.microsoft.com/office/drawing/2014/main" id="{2A876E9E-D69F-4D69-90C5-67A19327F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53" name="TextBox 14">
            <a:extLst>
              <a:ext uri="{FF2B5EF4-FFF2-40B4-BE49-F238E27FC236}">
                <a16:creationId xmlns:a16="http://schemas.microsoft.com/office/drawing/2014/main" id="{8D6AD15A-8835-47E3-8155-29A66D8CC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647700"/>
            <a:ext cx="60960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How print() works in Python?</a:t>
            </a:r>
          </a:p>
        </p:txBody>
      </p:sp>
      <p:sp>
        <p:nvSpPr>
          <p:cNvPr id="26631" name="TextBox 9">
            <a:extLst>
              <a:ext uri="{FF2B5EF4-FFF2-40B4-BE49-F238E27FC236}">
                <a16:creationId xmlns:a16="http://schemas.microsoft.com/office/drawing/2014/main" id="{BAE7FE45-FB36-41BD-8FCB-2C447A7AE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55713"/>
            <a:ext cx="10514013" cy="5772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1: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print("Python is fun.")</a:t>
            </a: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 = 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# Two objects are passed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print("a =", a)</a:t>
            </a: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b = a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# Three objects are passed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print('a =', a, '= b')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Python is fun.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 = 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 = 5 = b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6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6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6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6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6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6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USER-DEFINED FUNCTIONS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019917" y="1761303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34">
            <a:extLst>
              <a:ext uri="{FF2B5EF4-FFF2-40B4-BE49-F238E27FC236}">
                <a16:creationId xmlns:a16="http://schemas.microsoft.com/office/drawing/2014/main" id="{789FB16D-FB77-4466-8FF3-1B7218421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30" y="2631680"/>
            <a:ext cx="4235522" cy="3209528"/>
          </a:xfrm>
        </p:spPr>
        <p:txBody>
          <a:bodyPr>
            <a:normAutofit/>
          </a:bodyPr>
          <a:lstStyle/>
          <a:p>
            <a:r>
              <a:rPr lang="en-US" sz="2400" dirty="0"/>
              <a:t>Functions that we define ourselves to do certain specific task are referred as user-defined functions.</a:t>
            </a:r>
          </a:p>
          <a:p>
            <a:r>
              <a:rPr lang="en-US" sz="2400" dirty="0"/>
              <a:t>User-defined functions can be defined using </a:t>
            </a:r>
            <a:r>
              <a:rPr lang="en-US" sz="2400" i="1" dirty="0">
                <a:solidFill>
                  <a:srgbClr val="FF0000"/>
                </a:solidFill>
              </a:rPr>
              <a:t>def</a:t>
            </a:r>
            <a:r>
              <a:rPr lang="en-US" sz="2400" dirty="0"/>
              <a:t> keyword.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DC26B32-AAF7-4081-AD73-126AF4F7A87D}"/>
              </a:ext>
            </a:extLst>
          </p:cNvPr>
          <p:cNvGraphicFramePr/>
          <p:nvPr/>
        </p:nvGraphicFramePr>
        <p:xfrm>
          <a:off x="6095340" y="1459016"/>
          <a:ext cx="61676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81705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A70C8D-A90C-4D08-BA5F-93B03F81921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DEFINING A FUNCTION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36EC1-9913-4248-80F9-B03CEA554ED3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BFFC64D7-DA37-465E-8D31-FA54CAF7BE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20785" r="1176" b="-20786"/>
          <a:stretch/>
        </p:blipFill>
        <p:spPr bwMode="auto">
          <a:xfrm>
            <a:off x="1113469" y="1550258"/>
            <a:ext cx="5963764" cy="40546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EA0892-A619-4DFB-83D6-2694AD90C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8" t="26856" r="61728" b="59097"/>
          <a:stretch/>
        </p:blipFill>
        <p:spPr>
          <a:xfrm>
            <a:off x="7512586" y="4295380"/>
            <a:ext cx="3959866" cy="1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245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1822CE9-3339-4BF2-9FD1-408167884583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PASS BY VALUE OR PASS BY REFERENCE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5F86F-07BC-4387-89D7-97CC381DCE8E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16BB9EB-0541-45F4-866F-C23C3713F345}"/>
              </a:ext>
            </a:extLst>
          </p:cNvPr>
          <p:cNvSpPr/>
          <p:nvPr/>
        </p:nvSpPr>
        <p:spPr>
          <a:xfrm>
            <a:off x="838080" y="1579537"/>
            <a:ext cx="10514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parameters (arguments) in the Python language are </a:t>
            </a:r>
            <a:r>
              <a:rPr lang="en-US" sz="2000" i="1" dirty="0">
                <a:solidFill>
                  <a:srgbClr val="FF0000"/>
                </a:solidFill>
              </a:rPr>
              <a:t>passed by reference</a:t>
            </a:r>
            <a:r>
              <a:rPr lang="en-US" sz="2000" dirty="0"/>
              <a:t>. It means if you change what a parameter refers to within a function, the change also reflects in the calling function. 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8D0573-ADD8-4A62-8370-976B5E478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42222" r="53309" b="36863"/>
          <a:stretch/>
        </p:blipFill>
        <p:spPr>
          <a:xfrm>
            <a:off x="1516496" y="2502433"/>
            <a:ext cx="9570287" cy="40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3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E5941F3-F6BA-49A3-A86E-3F85F0F8B41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RETURN STATEMENT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4E411-BC0F-42FD-80BB-878DABAF1856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8BD93E-4F5E-488A-BCE3-0CAF7128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340" y="153109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 value can be returned from the function using </a:t>
            </a:r>
            <a:r>
              <a:rPr lang="en-US" sz="2000" i="1" dirty="0"/>
              <a:t>return</a:t>
            </a:r>
            <a:r>
              <a:rPr lang="en-US" sz="2000" dirty="0"/>
              <a:t> keyword.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29E868-C1F6-41AC-AA4F-459E3560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080" y="2754196"/>
            <a:ext cx="5455917" cy="285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75CB90-3534-4E75-B2D9-F2B2760A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07" y="2212033"/>
            <a:ext cx="274477" cy="4315376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484602-362D-4BB6-B607-88709FB04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5" t="65248" r="62340" b="14994"/>
          <a:stretch/>
        </p:blipFill>
        <p:spPr>
          <a:xfrm>
            <a:off x="7081743" y="2907790"/>
            <a:ext cx="4498393" cy="31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17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FUNCTION ARGUMENTS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F82D088-88A3-489E-8A43-31B6C6901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10144" y="1482332"/>
          <a:ext cx="6248400" cy="507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471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DEFAULT ARGUMENTS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618264"/>
            <a:ext cx="10639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Default values are set to indicate that the function argument will take that value if no argument value is passed during function 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default value is assigned by using assignment (=) operator.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AFEF5D-6CAB-4A2A-9963-9AF1F3178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3" t="57590" r="65292" b="21560"/>
          <a:stretch/>
        </p:blipFill>
        <p:spPr>
          <a:xfrm>
            <a:off x="2583754" y="2560255"/>
            <a:ext cx="6473569" cy="44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9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REQURIED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ARGUMENTS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710685"/>
            <a:ext cx="1063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Required arguments are the mandatory arguments of a function. These argument values must be passed in correct number and order during function call.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42C7A4-6BF0-478B-9C7E-A935EF75E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58039" r="58455" b="19739"/>
          <a:stretch/>
        </p:blipFill>
        <p:spPr>
          <a:xfrm>
            <a:off x="2969955" y="2418572"/>
            <a:ext cx="7080032" cy="37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KEYWORD ARGUMENTS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672850"/>
            <a:ext cx="10639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Keyword arguments are relevant for python function calls.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keywords are mentioned during function call along with their corresponding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keywords are mapped with the function arguments.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0319AB-0AF7-4909-9053-2A3EBA7E8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58039" r="48750" b="21700"/>
          <a:stretch/>
        </p:blipFill>
        <p:spPr>
          <a:xfrm>
            <a:off x="603272" y="2646212"/>
            <a:ext cx="10625576" cy="36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81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VARIABLE NUMBER OF</a:t>
            </a: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ARGUMENTS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745118"/>
            <a:ext cx="1063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very useful when we do not know the exact number of arguments to be passed to a function.</a:t>
            </a:r>
          </a:p>
        </p:txBody>
      </p:sp>
      <p:pic>
        <p:nvPicPr>
          <p:cNvPr id="6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4F8E95-C2F9-4B73-AA38-3C09DDA74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3" t="57553" r="50811" b="17724"/>
          <a:stretch/>
        </p:blipFill>
        <p:spPr>
          <a:xfrm>
            <a:off x="1295016" y="2441829"/>
            <a:ext cx="9051045" cy="40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6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CURSIVE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710179"/>
            <a:ext cx="10639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Recursion is a way of programming or coding a problem, in which a function calls itself one or more times in its body.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E98DC5-72DC-4EB3-B693-7415B6737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48795" r="52215" b="23687"/>
          <a:stretch/>
        </p:blipFill>
        <p:spPr>
          <a:xfrm>
            <a:off x="2781847" y="2518701"/>
            <a:ext cx="7405693" cy="38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4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27FC85-C06D-4662-AD1B-281CFDC2BC17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967A97-5474-45A4-805E-11B652831BAE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700" name="TextBox 13">
            <a:extLst>
              <a:ext uri="{FF2B5EF4-FFF2-40B4-BE49-F238E27FC236}">
                <a16:creationId xmlns:a16="http://schemas.microsoft.com/office/drawing/2014/main" id="{ADD08087-33AE-4729-B40B-EF866BEBF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701" name="TextBox 14">
            <a:extLst>
              <a:ext uri="{FF2B5EF4-FFF2-40B4-BE49-F238E27FC236}">
                <a16:creationId xmlns:a16="http://schemas.microsoft.com/office/drawing/2014/main" id="{433262E5-49E0-4159-B724-6A20FCB41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49288"/>
            <a:ext cx="60960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How print() works in Python?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5D506-4CD2-4DE8-8070-DBFD4DBA2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36675"/>
            <a:ext cx="10336213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sz="2200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2: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print() with separator and end parameters: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= 5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print("a =", a, sep='00000', end='\n\n\n')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print("a =", a, </a:t>
            </a:r>
            <a:r>
              <a:rPr lang="en-US" alt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sep</a:t>
            </a:r>
            <a:r>
              <a:rPr lang="en-US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='0', end='')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=000005</a:t>
            </a:r>
          </a:p>
          <a:p>
            <a:pPr>
              <a:buFont typeface="Arial" panose="020B0604020202020204" pitchFamily="34" charset="0"/>
              <a:buNone/>
            </a:pPr>
            <a:endParaRPr lang="en-I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I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I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=05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ANONYMOUS FUNCTIONS</a:t>
            </a:r>
            <a:endParaRPr lang="en-US" sz="3000" b="1" kern="1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A2D04A8-378B-41B2-9F7E-C1074370F44C}"/>
              </a:ext>
            </a:extLst>
          </p:cNvPr>
          <p:cNvSpPr/>
          <p:nvPr/>
        </p:nvSpPr>
        <p:spPr>
          <a:xfrm>
            <a:off x="838080" y="1642022"/>
            <a:ext cx="106398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functions are called anonymous because they are not declared in the standard manner by using the def keyword.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 can use the </a:t>
            </a:r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keyword to create small anonymous functions.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6C8E9B-E118-4957-B4A6-395A1336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0" t="60915" r="51103" b="26144"/>
          <a:stretch/>
        </p:blipFill>
        <p:spPr>
          <a:xfrm>
            <a:off x="1053225" y="2726702"/>
            <a:ext cx="9125516" cy="29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5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4712-6F4D-4F97-9AB1-E4B224E80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18694" cy="4351338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LIST IS AN ORDERED COLLECTIONS OF ITEMS.</a:t>
            </a:r>
          </a:p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ITEM COULD BE OF ANY PYTHON DATATYPE ( NUMBER, STRINGS, TUPLE, DICTIONARY, LIST ).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EA9FABDE-E378-4CB7-A411-59D5A8B57D59}"/>
              </a:ext>
            </a:extLst>
          </p:cNvPr>
          <p:cNvGraphicFramePr>
            <a:graphicFrameLocks noGrp="1"/>
          </p:cNvGraphicFramePr>
          <p:nvPr/>
        </p:nvGraphicFramePr>
        <p:xfrm>
          <a:off x="1458175" y="4225353"/>
          <a:ext cx="8684686" cy="90525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94554">
                  <a:extLst>
                    <a:ext uri="{9D8B030D-6E8A-4147-A177-3AD203B41FA5}">
                      <a16:colId xmlns:a16="http://schemas.microsoft.com/office/drawing/2014/main" val="239220836"/>
                    </a:ext>
                  </a:extLst>
                </a:gridCol>
                <a:gridCol w="2482004">
                  <a:extLst>
                    <a:ext uri="{9D8B030D-6E8A-4147-A177-3AD203B41FA5}">
                      <a16:colId xmlns:a16="http://schemas.microsoft.com/office/drawing/2014/main" val="3813283076"/>
                    </a:ext>
                  </a:extLst>
                </a:gridCol>
                <a:gridCol w="1876637">
                  <a:extLst>
                    <a:ext uri="{9D8B030D-6E8A-4147-A177-3AD203B41FA5}">
                      <a16:colId xmlns:a16="http://schemas.microsoft.com/office/drawing/2014/main" val="4054319964"/>
                    </a:ext>
                  </a:extLst>
                </a:gridCol>
                <a:gridCol w="1736937">
                  <a:extLst>
                    <a:ext uri="{9D8B030D-6E8A-4147-A177-3AD203B41FA5}">
                      <a16:colId xmlns:a16="http://schemas.microsoft.com/office/drawing/2014/main" val="279155662"/>
                    </a:ext>
                  </a:extLst>
                </a:gridCol>
                <a:gridCol w="1294554">
                  <a:extLst>
                    <a:ext uri="{9D8B030D-6E8A-4147-A177-3AD203B41FA5}">
                      <a16:colId xmlns:a16="http://schemas.microsoft.com/office/drawing/2014/main" val="1520647495"/>
                    </a:ext>
                  </a:extLst>
                </a:gridCol>
              </a:tblGrid>
              <a:tr h="905256"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‘Python’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42.31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True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</a:p>
                  </a:txBody>
                  <a:tcPr marL="335280" marR="251460" marT="167640" marB="16764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3137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 TO LIST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1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976615B-1B15-4EEE-A28C-0F867A7D2C5B}"/>
              </a:ext>
            </a:extLst>
          </p:cNvPr>
          <p:cNvGraphicFramePr>
            <a:graphicFrameLocks/>
          </p:cNvGraphicFramePr>
          <p:nvPr/>
        </p:nvGraphicFramePr>
        <p:xfrm>
          <a:off x="1084396" y="2013382"/>
          <a:ext cx="50116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8A17E91-37A4-41CE-A922-4320DD985AAE}"/>
              </a:ext>
            </a:extLst>
          </p:cNvPr>
          <p:cNvSpPr txBox="1"/>
          <p:nvPr/>
        </p:nvSpPr>
        <p:spPr>
          <a:xfrm>
            <a:off x="2446902" y="4305000"/>
            <a:ext cx="373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Using split() or map()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3F0F0-C293-456A-B05F-2CB2C0357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30719" r="61323" b="23790"/>
          <a:stretch/>
        </p:blipFill>
        <p:spPr>
          <a:xfrm>
            <a:off x="6736485" y="1552682"/>
            <a:ext cx="4066633" cy="50362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CREATING A LIST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EAA4C1-21F6-471C-A0EC-ED1437A39F28}"/>
              </a:ext>
            </a:extLst>
          </p:cNvPr>
          <p:cNvCxnSpPr>
            <a:cxnSpLocks/>
          </p:cNvCxnSpPr>
          <p:nvPr/>
        </p:nvCxnSpPr>
        <p:spPr>
          <a:xfrm>
            <a:off x="6447934" y="1559739"/>
            <a:ext cx="0" cy="5029200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3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ACCESSING ELEMENTS IN A LIST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4AB33719-4564-4EFA-985C-D391B8B5E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225" y="2327101"/>
            <a:ext cx="399810" cy="23467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AB4634-EE38-40EB-9C63-502209605022}"/>
              </a:ext>
            </a:extLst>
          </p:cNvPr>
          <p:cNvSpPr txBox="1">
            <a:spLocks/>
          </p:cNvSpPr>
          <p:nvPr/>
        </p:nvSpPr>
        <p:spPr>
          <a:xfrm>
            <a:off x="7442663" y="4634782"/>
            <a:ext cx="434452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 IN LIST CAN BE ACCESSED BY USING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INDEXING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INDEXING IS USED TO ACCESS THE ITEMS OF THE LIST FROM THE LAST.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E6C562-8A0B-455B-84FC-53FB4A74EA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2744" r="38480" b="16340"/>
          <a:stretch/>
        </p:blipFill>
        <p:spPr>
          <a:xfrm>
            <a:off x="838080" y="1604450"/>
            <a:ext cx="6259083" cy="4720038"/>
          </a:xfrm>
          <a:prstGeom prst="rect">
            <a:avLst/>
          </a:prstGeom>
        </p:spPr>
      </p:pic>
      <p:graphicFrame>
        <p:nvGraphicFramePr>
          <p:cNvPr id="43" name="Table 9">
            <a:extLst>
              <a:ext uri="{FF2B5EF4-FFF2-40B4-BE49-F238E27FC236}">
                <a16:creationId xmlns:a16="http://schemas.microsoft.com/office/drawing/2014/main" id="{82B3B189-71A5-48F7-9254-EE522BB69A1F}"/>
              </a:ext>
            </a:extLst>
          </p:cNvPr>
          <p:cNvGraphicFramePr>
            <a:graphicFrameLocks/>
          </p:cNvGraphicFramePr>
          <p:nvPr/>
        </p:nvGraphicFramePr>
        <p:xfrm>
          <a:off x="7618612" y="2278984"/>
          <a:ext cx="3992626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8933">
                  <a:extLst>
                    <a:ext uri="{9D8B030D-6E8A-4147-A177-3AD203B41FA5}">
                      <a16:colId xmlns:a16="http://schemas.microsoft.com/office/drawing/2014/main" val="2863106474"/>
                    </a:ext>
                  </a:extLst>
                </a:gridCol>
                <a:gridCol w="1207559">
                  <a:extLst>
                    <a:ext uri="{9D8B030D-6E8A-4147-A177-3AD203B41FA5}">
                      <a16:colId xmlns:a16="http://schemas.microsoft.com/office/drawing/2014/main" val="2129267155"/>
                    </a:ext>
                  </a:extLst>
                </a:gridCol>
                <a:gridCol w="848286">
                  <a:extLst>
                    <a:ext uri="{9D8B030D-6E8A-4147-A177-3AD203B41FA5}">
                      <a16:colId xmlns:a16="http://schemas.microsoft.com/office/drawing/2014/main" val="2111948447"/>
                    </a:ext>
                  </a:extLst>
                </a:gridCol>
                <a:gridCol w="718548">
                  <a:extLst>
                    <a:ext uri="{9D8B030D-6E8A-4147-A177-3AD203B41FA5}">
                      <a16:colId xmlns:a16="http://schemas.microsoft.com/office/drawing/2014/main" val="373900121"/>
                    </a:ext>
                  </a:extLst>
                </a:gridCol>
                <a:gridCol w="689300">
                  <a:extLst>
                    <a:ext uri="{9D8B030D-6E8A-4147-A177-3AD203B41FA5}">
                      <a16:colId xmlns:a16="http://schemas.microsoft.com/office/drawing/2014/main" val="280653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797969"/>
                  </a:ext>
                </a:extLst>
              </a:tr>
            </a:tbl>
          </a:graphicData>
        </a:graphic>
      </p:graphicFrame>
      <p:graphicFrame>
        <p:nvGraphicFramePr>
          <p:cNvPr id="44" name="Table 11">
            <a:extLst>
              <a:ext uri="{FF2B5EF4-FFF2-40B4-BE49-F238E27FC236}">
                <a16:creationId xmlns:a16="http://schemas.microsoft.com/office/drawing/2014/main" id="{1FF7A835-5B49-48D1-A410-72DBDA2A0260}"/>
              </a:ext>
            </a:extLst>
          </p:cNvPr>
          <p:cNvGraphicFramePr>
            <a:graphicFrameLocks noGrp="1"/>
          </p:cNvGraphicFramePr>
          <p:nvPr/>
        </p:nvGraphicFramePr>
        <p:xfrm>
          <a:off x="7618613" y="2955445"/>
          <a:ext cx="3992624" cy="45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51">
                  <a:extLst>
                    <a:ext uri="{9D8B030D-6E8A-4147-A177-3AD203B41FA5}">
                      <a16:colId xmlns:a16="http://schemas.microsoft.com/office/drawing/2014/main" val="239220836"/>
                    </a:ext>
                  </a:extLst>
                </a:gridCol>
                <a:gridCol w="1217539">
                  <a:extLst>
                    <a:ext uri="{9D8B030D-6E8A-4147-A177-3AD203B41FA5}">
                      <a16:colId xmlns:a16="http://schemas.microsoft.com/office/drawing/2014/main" val="3813283076"/>
                    </a:ext>
                  </a:extLst>
                </a:gridCol>
                <a:gridCol w="878225">
                  <a:extLst>
                    <a:ext uri="{9D8B030D-6E8A-4147-A177-3AD203B41FA5}">
                      <a16:colId xmlns:a16="http://schemas.microsoft.com/office/drawing/2014/main" val="4054319964"/>
                    </a:ext>
                  </a:extLst>
                </a:gridCol>
                <a:gridCol w="708568">
                  <a:extLst>
                    <a:ext uri="{9D8B030D-6E8A-4147-A177-3AD203B41FA5}">
                      <a16:colId xmlns:a16="http://schemas.microsoft.com/office/drawing/2014/main" val="279155662"/>
                    </a:ext>
                  </a:extLst>
                </a:gridCol>
                <a:gridCol w="669341">
                  <a:extLst>
                    <a:ext uri="{9D8B030D-6E8A-4147-A177-3AD203B41FA5}">
                      <a16:colId xmlns:a16="http://schemas.microsoft.com/office/drawing/2014/main" val="1520647495"/>
                    </a:ext>
                  </a:extLst>
                </a:gridCol>
              </a:tblGrid>
              <a:tr h="45979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‘Python’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13753"/>
                  </a:ext>
                </a:extLst>
              </a:tr>
            </a:tbl>
          </a:graphicData>
        </a:graphic>
      </p:graphicFrame>
      <p:graphicFrame>
        <p:nvGraphicFramePr>
          <p:cNvPr id="45" name="Table 9">
            <a:extLst>
              <a:ext uri="{FF2B5EF4-FFF2-40B4-BE49-F238E27FC236}">
                <a16:creationId xmlns:a16="http://schemas.microsoft.com/office/drawing/2014/main" id="{A910A90C-D654-40DC-A484-9A9F7DC5CF3F}"/>
              </a:ext>
            </a:extLst>
          </p:cNvPr>
          <p:cNvGraphicFramePr>
            <a:graphicFrameLocks/>
          </p:cNvGraphicFramePr>
          <p:nvPr/>
        </p:nvGraphicFramePr>
        <p:xfrm>
          <a:off x="7618612" y="3720072"/>
          <a:ext cx="3992625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8933">
                  <a:extLst>
                    <a:ext uri="{9D8B030D-6E8A-4147-A177-3AD203B41FA5}">
                      <a16:colId xmlns:a16="http://schemas.microsoft.com/office/drawing/2014/main" val="2863106474"/>
                    </a:ext>
                  </a:extLst>
                </a:gridCol>
                <a:gridCol w="1227521">
                  <a:extLst>
                    <a:ext uri="{9D8B030D-6E8A-4147-A177-3AD203B41FA5}">
                      <a16:colId xmlns:a16="http://schemas.microsoft.com/office/drawing/2014/main" val="2129267155"/>
                    </a:ext>
                  </a:extLst>
                </a:gridCol>
                <a:gridCol w="858266">
                  <a:extLst>
                    <a:ext uri="{9D8B030D-6E8A-4147-A177-3AD203B41FA5}">
                      <a16:colId xmlns:a16="http://schemas.microsoft.com/office/drawing/2014/main" val="2111948447"/>
                    </a:ext>
                  </a:extLst>
                </a:gridCol>
                <a:gridCol w="708569">
                  <a:extLst>
                    <a:ext uri="{9D8B030D-6E8A-4147-A177-3AD203B41FA5}">
                      <a16:colId xmlns:a16="http://schemas.microsoft.com/office/drawing/2014/main" val="373900121"/>
                    </a:ext>
                  </a:extLst>
                </a:gridCol>
                <a:gridCol w="669336">
                  <a:extLst>
                    <a:ext uri="{9D8B030D-6E8A-4147-A177-3AD203B41FA5}">
                      <a16:colId xmlns:a16="http://schemas.microsoft.com/office/drawing/2014/main" val="280653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79796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DE8D0-CD10-4FB4-BB1F-6958F5A636BC}"/>
              </a:ext>
            </a:extLst>
          </p:cNvPr>
          <p:cNvCxnSpPr/>
          <p:nvPr/>
        </p:nvCxnSpPr>
        <p:spPr>
          <a:xfrm>
            <a:off x="7876816" y="2715806"/>
            <a:ext cx="0" cy="2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F87F00-D049-412B-A650-A20E1F2FD227}"/>
              </a:ext>
            </a:extLst>
          </p:cNvPr>
          <p:cNvCxnSpPr/>
          <p:nvPr/>
        </p:nvCxnSpPr>
        <p:spPr>
          <a:xfrm>
            <a:off x="8807466" y="2715806"/>
            <a:ext cx="0" cy="2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58DA81-3537-43DC-AA1C-A9A226CCC079}"/>
              </a:ext>
            </a:extLst>
          </p:cNvPr>
          <p:cNvCxnSpPr/>
          <p:nvPr/>
        </p:nvCxnSpPr>
        <p:spPr>
          <a:xfrm flipV="1">
            <a:off x="11255390" y="3446762"/>
            <a:ext cx="0" cy="22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1DFEF8-9456-4473-9B87-216E876D78E3}"/>
              </a:ext>
            </a:extLst>
          </p:cNvPr>
          <p:cNvCxnSpPr/>
          <p:nvPr/>
        </p:nvCxnSpPr>
        <p:spPr>
          <a:xfrm flipV="1">
            <a:off x="10592561" y="3446763"/>
            <a:ext cx="0" cy="22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Arrow Slight curve">
            <a:extLst>
              <a:ext uri="{FF2B5EF4-FFF2-40B4-BE49-F238E27FC236}">
                <a16:creationId xmlns:a16="http://schemas.microsoft.com/office/drawing/2014/main" id="{33E85DFE-1702-431F-A6A1-DE4E83818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565398">
            <a:off x="11618773" y="3788154"/>
            <a:ext cx="399810" cy="2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6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MODIFY AND DELETE A LIST</a:t>
            </a: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5A86BA-C3E2-4140-9874-C98CCA4FB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64444" r="65809" b="23268"/>
          <a:stretch/>
        </p:blipFill>
        <p:spPr>
          <a:xfrm>
            <a:off x="1167972" y="2774848"/>
            <a:ext cx="3834910" cy="16460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18E3CF-82A3-4E47-B1E8-853CC67F5A31}"/>
              </a:ext>
            </a:extLst>
          </p:cNvPr>
          <p:cNvSpPr txBox="1"/>
          <p:nvPr/>
        </p:nvSpPr>
        <p:spPr>
          <a:xfrm>
            <a:off x="1066873" y="4733335"/>
            <a:ext cx="4704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Here the value at 0 index is changed to 43.7</a:t>
            </a:r>
          </a:p>
        </p:txBody>
      </p:sp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46AAD1-9918-42AD-A94C-FC531BEEA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43611" r="58125" b="28194"/>
          <a:stretch/>
        </p:blipFill>
        <p:spPr>
          <a:xfrm>
            <a:off x="6494623" y="3637025"/>
            <a:ext cx="4307844" cy="28671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3D66CA-9F64-4FF5-97A5-3AB7F34BBD16}"/>
              </a:ext>
            </a:extLst>
          </p:cNvPr>
          <p:cNvSpPr txBox="1"/>
          <p:nvPr/>
        </p:nvSpPr>
        <p:spPr>
          <a:xfrm>
            <a:off x="6494623" y="1761303"/>
            <a:ext cx="4073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can be deleted using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keyword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6C2AA5-C6A9-4713-8464-5082571EE89E}"/>
              </a:ext>
            </a:extLst>
          </p:cNvPr>
          <p:cNvSpPr txBox="1"/>
          <p:nvPr/>
        </p:nvSpPr>
        <p:spPr>
          <a:xfrm>
            <a:off x="1068840" y="1816064"/>
            <a:ext cx="4617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is a mutable datatype. Hence List can be modified by using its index value.</a:t>
            </a: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314D9-F9DC-43C1-8658-C6E1A271C5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26439" r="57973" b="62625"/>
          <a:stretch/>
        </p:blipFill>
        <p:spPr>
          <a:xfrm>
            <a:off x="6494627" y="2330453"/>
            <a:ext cx="4307840" cy="127626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9CED4-4E1F-4C85-8E34-37B626EF9D34}"/>
              </a:ext>
            </a:extLst>
          </p:cNvPr>
          <p:cNvCxnSpPr>
            <a:cxnSpLocks/>
          </p:cNvCxnSpPr>
          <p:nvPr/>
        </p:nvCxnSpPr>
        <p:spPr>
          <a:xfrm>
            <a:off x="6019917" y="1761303"/>
            <a:ext cx="0" cy="4742758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074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86460" y="1813272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append():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 an element to the end of the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919902" y="3448388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extend():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 all elements of a list to another list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919902" y="5155294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insert():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Insert an item at the defined index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A00CE4-B6F1-43EC-86C4-E466F821A3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54652" r="56454" b="33611"/>
          <a:stretch/>
        </p:blipFill>
        <p:spPr>
          <a:xfrm>
            <a:off x="6095340" y="1770667"/>
            <a:ext cx="4416594" cy="115782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CBE68E-283A-4F7D-AFB9-CFD8A4609E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t="54724" r="57505" b="33464"/>
          <a:stretch/>
        </p:blipFill>
        <p:spPr>
          <a:xfrm>
            <a:off x="6095340" y="3429000"/>
            <a:ext cx="4416594" cy="1223922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2AC7C91-7514-4A61-A0C0-38883B02DB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54925" r="57734" b="32915"/>
          <a:stretch/>
        </p:blipFill>
        <p:spPr>
          <a:xfrm>
            <a:off x="6095340" y="5155294"/>
            <a:ext cx="4416594" cy="13230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CA70C8D-A90C-4D08-BA5F-93B03F81921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METHODS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36EC1-9913-4248-80F9-B03CEA554ED3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962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86461" y="1769087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Removes an item by its value from the list.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919903" y="3275794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pop():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Removes the last item from the list or removes an item by its index from the list.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919903" y="5288689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clear():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Removes all items from the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BCE668-6753-4BDC-BAF2-33A92B3B5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54537" r="59215" b="27618"/>
          <a:stretch/>
        </p:blipFill>
        <p:spPr>
          <a:xfrm>
            <a:off x="6056073" y="3209339"/>
            <a:ext cx="4416594" cy="2011256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FD61D5-639D-42E3-9FF4-3392ACF7FC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55030" r="60000" b="33889"/>
          <a:stretch/>
        </p:blipFill>
        <p:spPr>
          <a:xfrm>
            <a:off x="6056073" y="5521557"/>
            <a:ext cx="4416594" cy="122243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1822CE9-3339-4BF2-9FD1-408167884583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METHODS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15F86F-07BC-4387-89D7-97CC381DCE8E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D42643-B6F6-41AD-A70C-17182FB57E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t="54873" r="57918" b="33725"/>
          <a:stretch/>
        </p:blipFill>
        <p:spPr>
          <a:xfrm>
            <a:off x="6057241" y="1759850"/>
            <a:ext cx="4416594" cy="12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2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1" y="1901820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Returns the index of the first matched item.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1" y="3473468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count():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the count of number of items passed as an argument. 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5116906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copy():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 copy of the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341B6C-DF71-47EF-A212-A5F90D0EE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2" t="26746" r="64833" b="63790"/>
          <a:stretch/>
        </p:blipFill>
        <p:spPr>
          <a:xfrm>
            <a:off x="6102076" y="1753198"/>
            <a:ext cx="4201421" cy="1230782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BF6DA0-77EB-4429-9AF4-329683974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37728" r="63508" b="52414"/>
          <a:stretch/>
        </p:blipFill>
        <p:spPr>
          <a:xfrm>
            <a:off x="6095340" y="3473468"/>
            <a:ext cx="4314542" cy="1291387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5C4BDD-8106-4B24-9665-26E594F75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75556" r="62979" b="12778"/>
          <a:stretch/>
        </p:blipFill>
        <p:spPr>
          <a:xfrm>
            <a:off x="6102076" y="5066787"/>
            <a:ext cx="4371103" cy="13664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E5941F3-F6BA-49A3-A86E-3F85F0F8B41D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METHODS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4E411-BC0F-42FD-80BB-878DABAF1856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706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919903" y="2111186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sort():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Sort items in a list in ascending order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919903" y="3697646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reverse():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Reverse the order of items in the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905324-8E27-47A9-8963-02F766813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50000" r="60360" b="25416"/>
          <a:stretch/>
        </p:blipFill>
        <p:spPr>
          <a:xfrm>
            <a:off x="6087330" y="2005974"/>
            <a:ext cx="4715668" cy="30090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51A830-4F9D-4702-97E9-A5DE5859D16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METHODS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6A329-FF92-4C88-A4F6-21F1A3A9C4AF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175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1" y="2044872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Sums up the numbers in the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1" y="3451383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max():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maximum element of given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4929684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min():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minimum element of given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F5B243-3121-4818-A976-020B0D932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26745" r="61701" b="40278"/>
          <a:stretch/>
        </p:blipFill>
        <p:spPr>
          <a:xfrm>
            <a:off x="6040206" y="1800818"/>
            <a:ext cx="4762792" cy="43129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01CDFC-0F39-4505-A0E0-1713312C0DFC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BUILT-IN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532A5C-BF19-4B33-A040-54B8A1A4CAF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8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4B774E-5B51-456C-841B-BC005DFFE785}"/>
              </a:ext>
            </a:extLst>
          </p:cNvPr>
          <p:cNvSpPr/>
          <p:nvPr/>
        </p:nvSpPr>
        <p:spPr>
          <a:xfrm>
            <a:off x="838200" y="577850"/>
            <a:ext cx="10514013" cy="625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3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2916F0-21CD-456B-BA59-99797B2E0073}"/>
              </a:ext>
            </a:extLst>
          </p:cNvPr>
          <p:cNvCxnSpPr>
            <a:cxnSpLocks/>
          </p:cNvCxnSpPr>
          <p:nvPr/>
        </p:nvCxnSpPr>
        <p:spPr>
          <a:xfrm>
            <a:off x="838200" y="1195388"/>
            <a:ext cx="9964738" cy="1587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748" name="TextBox 13">
            <a:extLst>
              <a:ext uri="{FF2B5EF4-FFF2-40B4-BE49-F238E27FC236}">
                <a16:creationId xmlns:a16="http://schemas.microsoft.com/office/drawing/2014/main" id="{123B86DA-48EB-470D-A905-A480956F2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1454150"/>
            <a:ext cx="70532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IN" altLang="en-US" sz="2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749" name="TextBox 14">
            <a:extLst>
              <a:ext uri="{FF2B5EF4-FFF2-40B4-BE49-F238E27FC236}">
                <a16:creationId xmlns:a16="http://schemas.microsoft.com/office/drawing/2014/main" id="{6870A6B9-298B-447F-8C3E-ABDDF6322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775" y="688975"/>
            <a:ext cx="82089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Calibri" panose="020F0502020204030204" pitchFamily="34" charset="0"/>
                <a:cs typeface="Calibri" panose="020F0502020204030204" pitchFamily="34" charset="0"/>
              </a:rPr>
              <a:t>How print() works in Python?</a:t>
            </a:r>
          </a:p>
        </p:txBody>
      </p:sp>
      <p:sp>
        <p:nvSpPr>
          <p:cNvPr id="26631" name="TextBox 9">
            <a:extLst>
              <a:ext uri="{FF2B5EF4-FFF2-40B4-BE49-F238E27FC236}">
                <a16:creationId xmlns:a16="http://schemas.microsoft.com/office/drawing/2014/main" id="{7E8CDC52-834C-4A14-A068-1B408FA0B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77938"/>
            <a:ext cx="10514013" cy="5984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z="2200" b="1" u="sng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3: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IN" sz="2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print() with file parameter: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sourceFile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= open('python.txt', 'w')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print('Pretty cool, huh!', file =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sourceFile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sourceFile.close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This program tries to open the python.txt in writing mode. If this file doesn't exist, python.txt file is created and opened in writing mode.</a:t>
            </a:r>
          </a:p>
          <a:p>
            <a:pPr>
              <a:defRPr/>
            </a:pP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Here, we have passed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sourceFile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file object to the file parameter. The string object 'Pretty cool, huh!' is printed to python.txt file (check it in your system).</a:t>
            </a:r>
          </a:p>
          <a:p>
            <a:pPr>
              <a:defRPr/>
            </a:pP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Finally, the file is closed using close() method.</a:t>
            </a:r>
          </a:p>
          <a:p>
            <a:pPr>
              <a:defRPr/>
            </a:pPr>
            <a:endParaRPr lang="en-I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6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6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053021" y="2025818"/>
            <a:ext cx="399031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all(): </a:t>
            </a:r>
          </a:p>
          <a:p>
            <a:pPr marL="0" indent="0" fontAlgn="base">
              <a:buNone/>
            </a:pP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Returns true if all element are true or if list is empty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0FF28-9E04-4CE4-B6C8-47264DAAC7ED}"/>
              </a:ext>
            </a:extLst>
          </p:cNvPr>
          <p:cNvSpPr txBox="1">
            <a:spLocks/>
          </p:cNvSpPr>
          <p:nvPr/>
        </p:nvSpPr>
        <p:spPr>
          <a:xfrm>
            <a:off x="1053021" y="3501168"/>
            <a:ext cx="4123437" cy="1011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any():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 true if any element of the list is true. If list is empty, return false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DC0132-7387-4D14-93D5-257C76B23236}"/>
              </a:ext>
            </a:extLst>
          </p:cNvPr>
          <p:cNvSpPr txBox="1">
            <a:spLocks/>
          </p:cNvSpPr>
          <p:nvPr/>
        </p:nvSpPr>
        <p:spPr>
          <a:xfrm>
            <a:off x="1053020" y="5014387"/>
            <a:ext cx="3990319" cy="126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len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length of the list or size of the list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5812CF-F1EE-4705-9D4D-3FBAFDEA6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4" t="60970" r="59578" b="28901"/>
          <a:stretch/>
        </p:blipFill>
        <p:spPr>
          <a:xfrm>
            <a:off x="5884345" y="5074495"/>
            <a:ext cx="4887980" cy="1266173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4690C6-EF02-4493-9664-B97916415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72222" r="61473" b="6666"/>
          <a:stretch/>
        </p:blipFill>
        <p:spPr>
          <a:xfrm>
            <a:off x="5945693" y="2015349"/>
            <a:ext cx="4857306" cy="28056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18CB53-6B7E-4712-8818-EE2AF4F308D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BUILT-IN FUNCTIONS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B6A2EB-20BC-4F1C-AE65-1043383FF9AB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71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066FC-24D1-4678-9FF4-4EF62DFAD2D9}"/>
              </a:ext>
            </a:extLst>
          </p:cNvPr>
          <p:cNvSpPr txBox="1">
            <a:spLocks/>
          </p:cNvSpPr>
          <p:nvPr/>
        </p:nvSpPr>
        <p:spPr>
          <a:xfrm>
            <a:off x="1100590" y="1892613"/>
            <a:ext cx="4719949" cy="939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CONCATENATION OF LIST (+)</a:t>
            </a: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REPETITION OF LIST (*)</a:t>
            </a:r>
          </a:p>
          <a:p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MEMBERSHIP ON LIST (in, not in)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19F64E-17E2-4EB1-9A02-ECB22DC25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53056" r="64062" b="23333"/>
          <a:stretch/>
        </p:blipFill>
        <p:spPr>
          <a:xfrm>
            <a:off x="6357592" y="1608209"/>
            <a:ext cx="3754358" cy="2617731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5E863C-AE0B-4DCB-8D59-BC400470F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23530" r="59926" b="51111"/>
          <a:stretch/>
        </p:blipFill>
        <p:spPr>
          <a:xfrm>
            <a:off x="6357593" y="4395036"/>
            <a:ext cx="3754357" cy="24197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F193A1-8CF1-40DD-A5D5-3ACF022E678A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OPERATIONS ON LIST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847D52-22BF-4CE6-97E9-C566FD311619}"/>
              </a:ext>
            </a:extLst>
          </p:cNvPr>
          <p:cNvCxnSpPr>
            <a:cxnSpLocks/>
          </p:cNvCxnSpPr>
          <p:nvPr/>
        </p:nvCxnSpPr>
        <p:spPr>
          <a:xfrm>
            <a:off x="838080" y="125308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17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8D5831-4096-4327-8AB8-914639F0B936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LIST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B7814-58F5-4C36-ABB1-E1111C25A067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52F437-3FB2-4194-8A17-1987A19C1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231" y="2300024"/>
            <a:ext cx="5557772" cy="353623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Slice operation is used to print specific range of elements from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Slice operation is performed on lists with the use of colon(:)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phic 11" descr="Scissors">
            <a:extLst>
              <a:ext uri="{FF2B5EF4-FFF2-40B4-BE49-F238E27FC236}">
                <a16:creationId xmlns:a16="http://schemas.microsoft.com/office/drawing/2014/main" id="{B12BB886-10B2-48F4-B98A-3468E437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85665" y="2300024"/>
            <a:ext cx="3217333" cy="3217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C1249-D101-4ABC-BB83-B89356A99DB6}"/>
              </a:ext>
            </a:extLst>
          </p:cNvPr>
          <p:cNvSpPr txBox="1"/>
          <p:nvPr/>
        </p:nvSpPr>
        <p:spPr>
          <a:xfrm>
            <a:off x="1389002" y="4440139"/>
            <a:ext cx="54809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err="1"/>
              <a:t>list_name</a:t>
            </a:r>
            <a:r>
              <a:rPr lang="en-US" b="1" i="1" dirty="0"/>
              <a:t>[</a:t>
            </a:r>
            <a:r>
              <a:rPr lang="en-US" b="1" i="1" dirty="0" err="1"/>
              <a:t>starting_index</a:t>
            </a:r>
            <a:r>
              <a:rPr lang="en-US" b="1" i="1" dirty="0"/>
              <a:t> : </a:t>
            </a:r>
            <a:r>
              <a:rPr lang="en-US" b="1" i="1" dirty="0" err="1"/>
              <a:t>ending_index</a:t>
            </a:r>
            <a:r>
              <a:rPr lang="en-US" b="1" i="1" dirty="0"/>
              <a:t>]</a:t>
            </a:r>
          </a:p>
          <a:p>
            <a:pPr>
              <a:spcAft>
                <a:spcPts val="600"/>
              </a:spcAft>
            </a:pPr>
            <a:r>
              <a:rPr lang="en-US" b="1" i="1" dirty="0" err="1"/>
              <a:t>list_name</a:t>
            </a:r>
            <a:r>
              <a:rPr lang="en-US" b="1" i="1" dirty="0"/>
              <a:t>[</a:t>
            </a:r>
            <a:r>
              <a:rPr lang="en-US" b="1" i="1" dirty="0" err="1"/>
              <a:t>starting_index</a:t>
            </a:r>
            <a:r>
              <a:rPr lang="en-US" b="1" i="1" dirty="0"/>
              <a:t> : </a:t>
            </a:r>
            <a:r>
              <a:rPr lang="en-US" b="1" i="1" dirty="0" err="1"/>
              <a:t>ending_index</a:t>
            </a:r>
            <a:r>
              <a:rPr lang="en-US" b="1" i="1" dirty="0"/>
              <a:t> : steps]</a:t>
            </a:r>
          </a:p>
          <a:p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17917D-B93F-4C1D-9160-9BD0C697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0" y="2885204"/>
            <a:ext cx="7173798" cy="37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4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LIST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3CDB38-618B-4899-9513-95213C85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863" y="1413754"/>
            <a:ext cx="4682676" cy="4979479"/>
          </a:xfrm>
        </p:spPr>
        <p:txBody>
          <a:bodyPr>
            <a:noAutofit/>
          </a:bodyPr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L[:]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L[2:]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 starting from index 2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L[:5]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 till the ending index 4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L[2:6]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the elements from the list from index 2 till index 5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L[-4:-2]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the elements from the list from index -4 till index -3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8F4B86-5991-4A58-8F6B-BC2E3607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t="23105" r="58283" b="21784"/>
          <a:stretch/>
        </p:blipFill>
        <p:spPr>
          <a:xfrm>
            <a:off x="6556634" y="1413754"/>
            <a:ext cx="4076801" cy="53122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6346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SLICING A LIST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BFE351-F106-4184-A059-D9B7F8E0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15" y="1766513"/>
            <a:ext cx="4517215" cy="483409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L[::2]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 with step 2 (index+2 element) from the beginning.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L[::-1]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 with step 1 (index+1) from the last.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L[1:6:3]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– prints all the elements from the list from index 1 till index 5 with steps 3.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E67D6D-4B0B-4C7A-91FA-4F2DF8F5D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 t="45555" r="59297" b="22875"/>
          <a:stretch/>
        </p:blipFill>
        <p:spPr>
          <a:xfrm>
            <a:off x="6644820" y="1850829"/>
            <a:ext cx="4054602" cy="31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9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NESTED LIST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46ED64-65E2-46A4-BAF8-E77EAB59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680653"/>
            <a:ext cx="8343627" cy="74561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INSIDE ANOTHER LIST IS NESTED LIST.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NESTED LIST IS ALSO CALLED AS MULTIDIMENSIONAL LIST.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57DEB50-CC57-4FBB-B2E1-E93D51E8E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2234" r="57194" b="24007"/>
          <a:stretch/>
        </p:blipFill>
        <p:spPr>
          <a:xfrm>
            <a:off x="4051280" y="2696066"/>
            <a:ext cx="4932345" cy="37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33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FCFB7C-7155-42FE-A98C-8C2D47C37277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LIST COMPREHENSION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F87321-F689-46D5-B740-F6BAF8E2E040}"/>
              </a:ext>
            </a:extLst>
          </p:cNvPr>
          <p:cNvCxnSpPr>
            <a:cxnSpLocks/>
          </p:cNvCxnSpPr>
          <p:nvPr/>
        </p:nvCxnSpPr>
        <p:spPr>
          <a:xfrm>
            <a:off x="838080" y="1217078"/>
            <a:ext cx="9964918" cy="17066"/>
          </a:xfrm>
          <a:prstGeom prst="line">
            <a:avLst/>
          </a:prstGeom>
          <a:ln w="254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DD1ABE-BE05-491D-B5B6-776BBF031481}"/>
              </a:ext>
            </a:extLst>
          </p:cNvPr>
          <p:cNvSpPr txBox="1"/>
          <p:nvPr/>
        </p:nvSpPr>
        <p:spPr>
          <a:xfrm>
            <a:off x="937668" y="1602598"/>
            <a:ext cx="9964918" cy="472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comprehension is an elegant way to define and create list in python.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8F2E40-5118-47C3-BC96-FF6EDB140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64575" r="50000" b="23529"/>
          <a:stretch/>
        </p:blipFill>
        <p:spPr>
          <a:xfrm>
            <a:off x="1017189" y="3178842"/>
            <a:ext cx="5452711" cy="114331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29C268D-7ABB-4A7A-949C-51F1D897D132}"/>
              </a:ext>
            </a:extLst>
          </p:cNvPr>
          <p:cNvGraphicFramePr/>
          <p:nvPr/>
        </p:nvGraphicFramePr>
        <p:xfrm>
          <a:off x="6986124" y="2779280"/>
          <a:ext cx="4188687" cy="3148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FDA98F-B127-482E-A368-2B0CEEF4CDD2}"/>
              </a:ext>
            </a:extLst>
          </p:cNvPr>
          <p:cNvSpPr txBox="1"/>
          <p:nvPr/>
        </p:nvSpPr>
        <p:spPr>
          <a:xfrm>
            <a:off x="1344370" y="4763871"/>
            <a:ext cx="49600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** 2 is output expression, 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 (1, 11) is input sequence, 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variable and if x % 2 == 0 is predicate part.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:a16="http://schemas.microsoft.com/office/drawing/2014/main" id="{7604279F-BD9C-4A30-B373-83E2E9328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89" y="4716896"/>
            <a:ext cx="5452711" cy="10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68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4712-6F4D-4F97-9AB1-E4B224E80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18694" cy="4351338"/>
          </a:xfrm>
        </p:spPr>
        <p:txBody>
          <a:bodyPr/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Tuple is similar to List in python language, both are sequential, index-based data structure.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886FB-FB44-41FA-A445-D386B2D468C2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 TO TUPLES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7D53CF-CF17-4ECB-8633-ACF88B89F142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BBAF7C-6FF4-4A3F-B569-444E983A5680}"/>
              </a:ext>
            </a:extLst>
          </p:cNvPr>
          <p:cNvGraphicFramePr>
            <a:graphicFrameLocks noGrp="1"/>
          </p:cNvGraphicFramePr>
          <p:nvPr/>
        </p:nvGraphicFramePr>
        <p:xfrm>
          <a:off x="2199787" y="3131897"/>
          <a:ext cx="7792425" cy="274215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881787">
                  <a:extLst>
                    <a:ext uri="{9D8B030D-6E8A-4147-A177-3AD203B41FA5}">
                      <a16:colId xmlns:a16="http://schemas.microsoft.com/office/drawing/2014/main" val="934623306"/>
                    </a:ext>
                  </a:extLst>
                </a:gridCol>
                <a:gridCol w="3910638">
                  <a:extLst>
                    <a:ext uri="{9D8B030D-6E8A-4147-A177-3AD203B41FA5}">
                      <a16:colId xmlns:a16="http://schemas.microsoft.com/office/drawing/2014/main" val="3553816198"/>
                    </a:ext>
                  </a:extLst>
                </a:gridCol>
              </a:tblGrid>
              <a:tr h="755901">
                <a:tc>
                  <a:txBody>
                    <a:bodyPr/>
                    <a:lstStyle/>
                    <a:p>
                      <a:pPr algn="ctr"/>
                      <a:r>
                        <a:rPr lang="en-US" sz="2200" b="0" cap="all" spc="15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</a:t>
                      </a:r>
                    </a:p>
                  </a:txBody>
                  <a:tcPr marL="289385" marR="289385" marT="289385" marB="2893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cap="all" spc="15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</a:t>
                      </a:r>
                    </a:p>
                  </a:txBody>
                  <a:tcPr marL="289385" marR="289385" marT="289385" marB="2893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48958"/>
                  </a:ext>
                </a:extLst>
              </a:tr>
              <a:tr h="756247"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 is immutable datatype.</a:t>
                      </a:r>
                    </a:p>
                  </a:txBody>
                  <a:tcPr marL="289385" marR="289385" marT="289385" marB="2893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is mutable datatype.</a:t>
                      </a:r>
                    </a:p>
                  </a:txBody>
                  <a:tcPr marL="289385" marR="289385" marT="289385" marB="2893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143474"/>
                  </a:ext>
                </a:extLst>
              </a:tr>
              <a:tr h="757512"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Tuple uses parenthesis.</a:t>
                      </a:r>
                    </a:p>
                  </a:txBody>
                  <a:tcPr marL="289385" marR="289385" marT="289385" marB="2893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uses square brackets.</a:t>
                      </a:r>
                    </a:p>
                  </a:txBody>
                  <a:tcPr marL="289385" marR="289385" marT="289385" marB="2893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0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931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976615B-1B15-4EEE-A28C-0F867A7D2C5B}"/>
              </a:ext>
            </a:extLst>
          </p:cNvPr>
          <p:cNvGraphicFramePr>
            <a:graphicFrameLocks/>
          </p:cNvGraphicFramePr>
          <p:nvPr/>
        </p:nvGraphicFramePr>
        <p:xfrm>
          <a:off x="1084396" y="2013382"/>
          <a:ext cx="50116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8A17E91-37A4-41CE-A922-4320DD985AAE}"/>
              </a:ext>
            </a:extLst>
          </p:cNvPr>
          <p:cNvSpPr txBox="1"/>
          <p:nvPr/>
        </p:nvSpPr>
        <p:spPr>
          <a:xfrm>
            <a:off x="2446902" y="4305000"/>
            <a:ext cx="373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Using split() or map()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0238-8C7D-4DB6-A642-F4C3F150C2B1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CREATING A TUPLE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E177CD-B821-489B-AED4-E24164C89E20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EAA4C1-21F6-471C-A0EC-ED1437A39F28}"/>
              </a:ext>
            </a:extLst>
          </p:cNvPr>
          <p:cNvCxnSpPr>
            <a:cxnSpLocks/>
          </p:cNvCxnSpPr>
          <p:nvPr/>
        </p:nvCxnSpPr>
        <p:spPr>
          <a:xfrm>
            <a:off x="6447934" y="1559739"/>
            <a:ext cx="0" cy="5029200"/>
          </a:xfrm>
          <a:prstGeom prst="line">
            <a:avLst/>
          </a:prstGeom>
          <a:ln w="222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14BD87-1FBC-4E9B-BA4A-7C8F826233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27164" r="51489" b="40284"/>
          <a:stretch/>
        </p:blipFill>
        <p:spPr>
          <a:xfrm>
            <a:off x="6710683" y="1415444"/>
            <a:ext cx="4815480" cy="2885082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F271F2-539B-4EFC-8B92-AC63E67751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60936" r="63660" b="16014"/>
          <a:stretch/>
        </p:blipFill>
        <p:spPr>
          <a:xfrm>
            <a:off x="6710683" y="4512130"/>
            <a:ext cx="3771923" cy="20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21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D38192-07FA-46D3-A99E-528F4B1698F5}"/>
              </a:ext>
            </a:extLst>
          </p:cNvPr>
          <p:cNvSpPr/>
          <p:nvPr/>
        </p:nvSpPr>
        <p:spPr>
          <a:xfrm>
            <a:off x="838080" y="577440"/>
            <a:ext cx="10514520" cy="62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ACCESSING ELEMENTS IN A TUPLE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AD8276-FBC3-4208-BC3F-5A8B40FCB04D}"/>
              </a:ext>
            </a:extLst>
          </p:cNvPr>
          <p:cNvCxnSpPr>
            <a:cxnSpLocks/>
          </p:cNvCxnSpPr>
          <p:nvPr/>
        </p:nvCxnSpPr>
        <p:spPr>
          <a:xfrm>
            <a:off x="838200" y="1186774"/>
            <a:ext cx="9964918" cy="1706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4AB33719-4564-4EFA-985C-D391B8B5E6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225" y="2327101"/>
            <a:ext cx="399810" cy="23467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5AB4634-EE38-40EB-9C63-502209605022}"/>
              </a:ext>
            </a:extLst>
          </p:cNvPr>
          <p:cNvSpPr txBox="1">
            <a:spLocks/>
          </p:cNvSpPr>
          <p:nvPr/>
        </p:nvSpPr>
        <p:spPr>
          <a:xfrm>
            <a:off x="7442663" y="4634782"/>
            <a:ext cx="434452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ITEMS IN TUPLE CAN BE ACCESSED BY USING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INDEXING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INDEXING IS USED TO ACCESS THE ITEMS OF THE TUPLE FROM THE LAST.</a:t>
            </a:r>
          </a:p>
          <a:p>
            <a:pPr marL="0" indent="0"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3" name="Table 9">
            <a:extLst>
              <a:ext uri="{FF2B5EF4-FFF2-40B4-BE49-F238E27FC236}">
                <a16:creationId xmlns:a16="http://schemas.microsoft.com/office/drawing/2014/main" id="{82B3B189-71A5-48F7-9254-EE522BB69A1F}"/>
              </a:ext>
            </a:extLst>
          </p:cNvPr>
          <p:cNvGraphicFramePr>
            <a:graphicFrameLocks/>
          </p:cNvGraphicFramePr>
          <p:nvPr/>
        </p:nvGraphicFramePr>
        <p:xfrm>
          <a:off x="7618612" y="2278984"/>
          <a:ext cx="3992626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8933">
                  <a:extLst>
                    <a:ext uri="{9D8B030D-6E8A-4147-A177-3AD203B41FA5}">
                      <a16:colId xmlns:a16="http://schemas.microsoft.com/office/drawing/2014/main" val="2863106474"/>
                    </a:ext>
                  </a:extLst>
                </a:gridCol>
                <a:gridCol w="1207559">
                  <a:extLst>
                    <a:ext uri="{9D8B030D-6E8A-4147-A177-3AD203B41FA5}">
                      <a16:colId xmlns:a16="http://schemas.microsoft.com/office/drawing/2014/main" val="2129267155"/>
                    </a:ext>
                  </a:extLst>
                </a:gridCol>
                <a:gridCol w="848286">
                  <a:extLst>
                    <a:ext uri="{9D8B030D-6E8A-4147-A177-3AD203B41FA5}">
                      <a16:colId xmlns:a16="http://schemas.microsoft.com/office/drawing/2014/main" val="2111948447"/>
                    </a:ext>
                  </a:extLst>
                </a:gridCol>
                <a:gridCol w="718548">
                  <a:extLst>
                    <a:ext uri="{9D8B030D-6E8A-4147-A177-3AD203B41FA5}">
                      <a16:colId xmlns:a16="http://schemas.microsoft.com/office/drawing/2014/main" val="373900121"/>
                    </a:ext>
                  </a:extLst>
                </a:gridCol>
                <a:gridCol w="689300">
                  <a:extLst>
                    <a:ext uri="{9D8B030D-6E8A-4147-A177-3AD203B41FA5}">
                      <a16:colId xmlns:a16="http://schemas.microsoft.com/office/drawing/2014/main" val="280653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97969"/>
                  </a:ext>
                </a:extLst>
              </a:tr>
            </a:tbl>
          </a:graphicData>
        </a:graphic>
      </p:graphicFrame>
      <p:graphicFrame>
        <p:nvGraphicFramePr>
          <p:cNvPr id="44" name="Table 11">
            <a:extLst>
              <a:ext uri="{FF2B5EF4-FFF2-40B4-BE49-F238E27FC236}">
                <a16:creationId xmlns:a16="http://schemas.microsoft.com/office/drawing/2014/main" id="{1FF7A835-5B49-48D1-A410-72DBDA2A0260}"/>
              </a:ext>
            </a:extLst>
          </p:cNvPr>
          <p:cNvGraphicFramePr>
            <a:graphicFrameLocks noGrp="1"/>
          </p:cNvGraphicFramePr>
          <p:nvPr/>
        </p:nvGraphicFramePr>
        <p:xfrm>
          <a:off x="7618613" y="2955445"/>
          <a:ext cx="3992624" cy="45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51">
                  <a:extLst>
                    <a:ext uri="{9D8B030D-6E8A-4147-A177-3AD203B41FA5}">
                      <a16:colId xmlns:a16="http://schemas.microsoft.com/office/drawing/2014/main" val="239220836"/>
                    </a:ext>
                  </a:extLst>
                </a:gridCol>
                <a:gridCol w="1217539">
                  <a:extLst>
                    <a:ext uri="{9D8B030D-6E8A-4147-A177-3AD203B41FA5}">
                      <a16:colId xmlns:a16="http://schemas.microsoft.com/office/drawing/2014/main" val="3813283076"/>
                    </a:ext>
                  </a:extLst>
                </a:gridCol>
                <a:gridCol w="878225">
                  <a:extLst>
                    <a:ext uri="{9D8B030D-6E8A-4147-A177-3AD203B41FA5}">
                      <a16:colId xmlns:a16="http://schemas.microsoft.com/office/drawing/2014/main" val="4054319964"/>
                    </a:ext>
                  </a:extLst>
                </a:gridCol>
                <a:gridCol w="708568">
                  <a:extLst>
                    <a:ext uri="{9D8B030D-6E8A-4147-A177-3AD203B41FA5}">
                      <a16:colId xmlns:a16="http://schemas.microsoft.com/office/drawing/2014/main" val="279155662"/>
                    </a:ext>
                  </a:extLst>
                </a:gridCol>
                <a:gridCol w="669341">
                  <a:extLst>
                    <a:ext uri="{9D8B030D-6E8A-4147-A177-3AD203B41FA5}">
                      <a16:colId xmlns:a16="http://schemas.microsoft.com/office/drawing/2014/main" val="1520647495"/>
                    </a:ext>
                  </a:extLst>
                </a:gridCol>
              </a:tblGrid>
              <a:tr h="45979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‘Python’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13753"/>
                  </a:ext>
                </a:extLst>
              </a:tr>
            </a:tbl>
          </a:graphicData>
        </a:graphic>
      </p:graphicFrame>
      <p:graphicFrame>
        <p:nvGraphicFramePr>
          <p:cNvPr id="45" name="Table 9">
            <a:extLst>
              <a:ext uri="{FF2B5EF4-FFF2-40B4-BE49-F238E27FC236}">
                <a16:creationId xmlns:a16="http://schemas.microsoft.com/office/drawing/2014/main" id="{A910A90C-D654-40DC-A484-9A9F7DC5CF3F}"/>
              </a:ext>
            </a:extLst>
          </p:cNvPr>
          <p:cNvGraphicFramePr>
            <a:graphicFrameLocks/>
          </p:cNvGraphicFramePr>
          <p:nvPr/>
        </p:nvGraphicFramePr>
        <p:xfrm>
          <a:off x="7618612" y="3720072"/>
          <a:ext cx="3992625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8933">
                  <a:extLst>
                    <a:ext uri="{9D8B030D-6E8A-4147-A177-3AD203B41FA5}">
                      <a16:colId xmlns:a16="http://schemas.microsoft.com/office/drawing/2014/main" val="2863106474"/>
                    </a:ext>
                  </a:extLst>
                </a:gridCol>
                <a:gridCol w="1227521">
                  <a:extLst>
                    <a:ext uri="{9D8B030D-6E8A-4147-A177-3AD203B41FA5}">
                      <a16:colId xmlns:a16="http://schemas.microsoft.com/office/drawing/2014/main" val="2129267155"/>
                    </a:ext>
                  </a:extLst>
                </a:gridCol>
                <a:gridCol w="858266">
                  <a:extLst>
                    <a:ext uri="{9D8B030D-6E8A-4147-A177-3AD203B41FA5}">
                      <a16:colId xmlns:a16="http://schemas.microsoft.com/office/drawing/2014/main" val="2111948447"/>
                    </a:ext>
                  </a:extLst>
                </a:gridCol>
                <a:gridCol w="708569">
                  <a:extLst>
                    <a:ext uri="{9D8B030D-6E8A-4147-A177-3AD203B41FA5}">
                      <a16:colId xmlns:a16="http://schemas.microsoft.com/office/drawing/2014/main" val="373900121"/>
                    </a:ext>
                  </a:extLst>
                </a:gridCol>
                <a:gridCol w="669336">
                  <a:extLst>
                    <a:ext uri="{9D8B030D-6E8A-4147-A177-3AD203B41FA5}">
                      <a16:colId xmlns:a16="http://schemas.microsoft.com/office/drawing/2014/main" val="280653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97969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1DE8D0-CD10-4FB4-BB1F-6958F5A636BC}"/>
              </a:ext>
            </a:extLst>
          </p:cNvPr>
          <p:cNvCxnSpPr/>
          <p:nvPr/>
        </p:nvCxnSpPr>
        <p:spPr>
          <a:xfrm>
            <a:off x="7876816" y="2715806"/>
            <a:ext cx="0" cy="2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F87F00-D049-412B-A650-A20E1F2FD227}"/>
              </a:ext>
            </a:extLst>
          </p:cNvPr>
          <p:cNvCxnSpPr/>
          <p:nvPr/>
        </p:nvCxnSpPr>
        <p:spPr>
          <a:xfrm>
            <a:off x="8807466" y="2715806"/>
            <a:ext cx="0" cy="2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58DA81-3537-43DC-AA1C-A9A226CCC079}"/>
              </a:ext>
            </a:extLst>
          </p:cNvPr>
          <p:cNvCxnSpPr/>
          <p:nvPr/>
        </p:nvCxnSpPr>
        <p:spPr>
          <a:xfrm flipV="1">
            <a:off x="11255390" y="3446762"/>
            <a:ext cx="0" cy="22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1DFEF8-9456-4473-9B87-216E876D78E3}"/>
              </a:ext>
            </a:extLst>
          </p:cNvPr>
          <p:cNvCxnSpPr/>
          <p:nvPr/>
        </p:nvCxnSpPr>
        <p:spPr>
          <a:xfrm flipV="1">
            <a:off x="10592561" y="3446763"/>
            <a:ext cx="0" cy="22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Arrow Slight curve">
            <a:extLst>
              <a:ext uri="{FF2B5EF4-FFF2-40B4-BE49-F238E27FC236}">
                <a16:creationId xmlns:a16="http://schemas.microsoft.com/office/drawing/2014/main" id="{33E85DFE-1702-431F-A6A1-DE4E83818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565398">
            <a:off x="11618773" y="3788154"/>
            <a:ext cx="399810" cy="234675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49FADD-250A-41D0-A10B-779FE78E67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2" t="29996" r="54528" b="48566"/>
          <a:stretch/>
        </p:blipFill>
        <p:spPr>
          <a:xfrm>
            <a:off x="1059773" y="1753533"/>
            <a:ext cx="2679746" cy="185356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592C38-1666-4D0E-994A-1313FAFB2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9" t="29513" r="31957" b="48787"/>
          <a:stretch/>
        </p:blipFill>
        <p:spPr>
          <a:xfrm>
            <a:off x="4069068" y="1687657"/>
            <a:ext cx="2759442" cy="1914543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379E59-546D-457F-ACA0-A63D358D7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6" t="30053" r="9282" b="44295"/>
          <a:stretch/>
        </p:blipFill>
        <p:spPr>
          <a:xfrm>
            <a:off x="2226687" y="4036188"/>
            <a:ext cx="3467103" cy="25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4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8374</TotalTime>
  <Words>10662</Words>
  <Application>Microsoft Office PowerPoint</Application>
  <PresentationFormat>Widescreen</PresentationFormat>
  <Paragraphs>2064</Paragraphs>
  <Slides>235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235</vt:i4>
      </vt:variant>
    </vt:vector>
  </HeadingPairs>
  <TitlesOfParts>
    <vt:vector size="243" baseType="lpstr">
      <vt:lpstr>Arial</vt:lpstr>
      <vt:lpstr>Calibri</vt:lpstr>
      <vt:lpstr>Calibri Light</vt:lpstr>
      <vt:lpstr>DejaVu Sans</vt:lpstr>
      <vt:lpstr>Kaushan Script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 2</vt:lpstr>
      <vt:lpstr>CODE</vt:lpstr>
      <vt:lpstr>PROBLEM STATEMENT 3</vt:lpstr>
      <vt:lpstr>CODE</vt:lpstr>
      <vt:lpstr>PROBLEM STATEMENT 4</vt:lpstr>
      <vt:lpstr>CODE</vt:lpstr>
      <vt:lpstr>PROBLEM STATEMENT 5</vt:lpstr>
      <vt:lpstr>CODE</vt:lpstr>
      <vt:lpstr>PROBLEM STATEMENT 6</vt:lpstr>
      <vt:lpstr>CODE</vt:lpstr>
      <vt:lpstr>PROBLEM STATEMENT 7</vt:lpstr>
      <vt:lpstr>CODE</vt:lpstr>
      <vt:lpstr>PROBLEM STATEMENT 8</vt:lpstr>
      <vt:lpstr>CODE</vt:lpstr>
      <vt:lpstr>PROBLEM STATEMENT 9</vt:lpstr>
      <vt:lpstr>CODE</vt:lpstr>
      <vt:lpstr>PROBLEM STATEMENT 10</vt:lpstr>
      <vt:lpstr>CODE</vt:lpstr>
      <vt:lpstr>PROBLEM STATEMENT 11</vt:lpstr>
      <vt:lpstr>CODE</vt:lpstr>
      <vt:lpstr>PROBLEM STATEMENT 12</vt:lpstr>
      <vt:lpstr>CODE</vt:lpstr>
      <vt:lpstr>PROBLEM STATEMENT 13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 1</vt:lpstr>
      <vt:lpstr>CODE</vt:lpstr>
      <vt:lpstr>PROBLEM STATEMENT 2</vt:lpstr>
      <vt:lpstr>CODE</vt:lpstr>
      <vt:lpstr>PROBLEM STATEMENT 3</vt:lpstr>
      <vt:lpstr>CODE</vt:lpstr>
      <vt:lpstr>PROBLEM STATEMENT 4</vt:lpstr>
      <vt:lpstr>CODE</vt:lpstr>
      <vt:lpstr>PROBLEM STATEMENT 5</vt:lpstr>
      <vt:lpstr>CODE</vt:lpstr>
      <vt:lpstr>PROBLEM STATEMENT 6</vt:lpstr>
      <vt:lpstr>CODE</vt:lpstr>
      <vt:lpstr>PROBLEM STATEMENT 7</vt:lpstr>
      <vt:lpstr>CODE</vt:lpstr>
      <vt:lpstr>PROBLEM STATEMENT 8</vt:lpstr>
      <vt:lpstr>CODE</vt:lpstr>
      <vt:lpstr>PROBLEM STATEMENT 9</vt:lpstr>
      <vt:lpstr>CODE</vt:lpstr>
      <vt:lpstr>PROBLEM STATEMENT 10</vt:lpstr>
      <vt:lpstr>CODE</vt:lpstr>
      <vt:lpstr>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 Gadhwale</dc:creator>
  <cp:lastModifiedBy>Komal Bhangale</cp:lastModifiedBy>
  <cp:revision>23</cp:revision>
  <dcterms:created xsi:type="dcterms:W3CDTF">2021-12-22T04:16:19Z</dcterms:created>
  <dcterms:modified xsi:type="dcterms:W3CDTF">2024-09-21T19:33:02Z</dcterms:modified>
</cp:coreProperties>
</file>